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8" r:id="rId4"/>
  </p:sldMasterIdLst>
  <p:notesMasterIdLst>
    <p:notesMasterId r:id="rId31"/>
  </p:notesMasterIdLst>
  <p:handoutMasterIdLst>
    <p:handoutMasterId r:id="rId32"/>
  </p:handoutMasterIdLst>
  <p:sldIdLst>
    <p:sldId id="3825" r:id="rId5"/>
    <p:sldId id="3826" r:id="rId6"/>
    <p:sldId id="3827" r:id="rId7"/>
    <p:sldId id="3854" r:id="rId8"/>
    <p:sldId id="3828" r:id="rId9"/>
    <p:sldId id="3835" r:id="rId10"/>
    <p:sldId id="3839" r:id="rId11"/>
    <p:sldId id="3836" r:id="rId12"/>
    <p:sldId id="3829" r:id="rId13"/>
    <p:sldId id="3837" r:id="rId14"/>
    <p:sldId id="3838" r:id="rId15"/>
    <p:sldId id="3847" r:id="rId16"/>
    <p:sldId id="3845" r:id="rId17"/>
    <p:sldId id="3850" r:id="rId18"/>
    <p:sldId id="3851" r:id="rId19"/>
    <p:sldId id="3855" r:id="rId20"/>
    <p:sldId id="3856" r:id="rId21"/>
    <p:sldId id="3841" r:id="rId22"/>
    <p:sldId id="3857" r:id="rId23"/>
    <p:sldId id="3846" r:id="rId24"/>
    <p:sldId id="3858" r:id="rId25"/>
    <p:sldId id="3840" r:id="rId26"/>
    <p:sldId id="3853" r:id="rId27"/>
    <p:sldId id="286" r:id="rId28"/>
    <p:sldId id="3852" r:id="rId29"/>
    <p:sldId id="3834" r:id="rId30"/>
  </p:sldIdLst>
  <p:sldSz cx="12192000" cy="6858000"/>
  <p:notesSz cx="6858000" cy="9144000"/>
  <p:defaultTex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0" userDrawn="1">
          <p15:clr>
            <a:srgbClr val="A4A3A4"/>
          </p15:clr>
        </p15:guide>
        <p15:guide id="2" orient="horz" pos="3408" userDrawn="1">
          <p15:clr>
            <a:srgbClr val="A4A3A4"/>
          </p15:clr>
        </p15:guide>
        <p15:guide id="3" pos="6936" userDrawn="1">
          <p15:clr>
            <a:srgbClr val="A4A3A4"/>
          </p15:clr>
        </p15:guide>
        <p15:guide id="4" pos="74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7CE84F3-28C3-443E-9E96-99CF82512B78}" styleName="Stijl, donker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5" d="100"/>
          <a:sy n="105" d="100"/>
        </p:scale>
        <p:origin x="774" y="96"/>
      </p:cViewPr>
      <p:guideLst>
        <p:guide orient="horz" pos="1200"/>
        <p:guide orient="horz" pos="3408"/>
        <p:guide pos="6936"/>
        <p:guide pos="744"/>
      </p:guideLst>
    </p:cSldViewPr>
  </p:slideViewPr>
  <p:notesTextViewPr>
    <p:cViewPr>
      <p:scale>
        <a:sx n="1" d="1"/>
        <a:sy n="1" d="1"/>
      </p:scale>
      <p:origin x="0" y="0"/>
    </p:cViewPr>
  </p:notesTextViewPr>
  <p:notesViewPr>
    <p:cSldViewPr snapToGrid="0">
      <p:cViewPr varScale="1">
        <p:scale>
          <a:sx n="87" d="100"/>
          <a:sy n="87" d="100"/>
        </p:scale>
        <p:origin x="380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1FF9BA8F-A4C1-4EE5-BD04-8F138DB53BC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7A873D17-1192-4BF7-8181-4BA4F9D917E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333FA1-B137-4B6B-B324-4250D5D5AC01}" type="datetime1">
              <a:rPr lang="nl-NL" smtClean="0"/>
              <a:t>14-10-2022</a:t>
            </a:fld>
            <a:endParaRPr lang="nl-NL" dirty="0"/>
          </a:p>
        </p:txBody>
      </p:sp>
      <p:sp>
        <p:nvSpPr>
          <p:cNvPr id="4" name="Tijdelijke aanduiding voor voettekst 3">
            <a:extLst>
              <a:ext uri="{FF2B5EF4-FFF2-40B4-BE49-F238E27FC236}">
                <a16:creationId xmlns:a16="http://schemas.microsoft.com/office/drawing/2014/main" id="{955E98B0-E682-4AE6-8DAC-9DD831F39FA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FD74CE68-4643-4DCB-857E-348FCAA3B30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F3ED3F-701A-4EEC-B3D8-5AA4D61D602D}" type="slidenum">
              <a:rPr lang="nl-NL" smtClean="0"/>
              <a:t>‹nr.›</a:t>
            </a:fld>
            <a:endParaRPr lang="nl-NL"/>
          </a:p>
        </p:txBody>
      </p:sp>
    </p:spTree>
    <p:extLst>
      <p:ext uri="{BB962C8B-B14F-4D97-AF65-F5344CB8AC3E}">
        <p14:creationId xmlns:p14="http://schemas.microsoft.com/office/powerpoint/2010/main" val="36475925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nl-NL" noProof="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BDBC17-BD7D-4FD9-8367-69D5D1994122}" type="datetime1">
              <a:rPr lang="nl-NL" smtClean="0"/>
              <a:pPr/>
              <a:t>14-10-2022</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nl-NL" noProof="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nl-NL" noProof="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40C6A29-4676-420C-BBE3-ACC2B80F64D4}" type="slidenum">
              <a:rPr lang="nl-NL" noProof="0" smtClean="0"/>
              <a:t>‹nr.›</a:t>
            </a:fld>
            <a:endParaRPr lang="nl-NL" noProof="0"/>
          </a:p>
        </p:txBody>
      </p:sp>
    </p:spTree>
    <p:extLst>
      <p:ext uri="{BB962C8B-B14F-4D97-AF65-F5344CB8AC3E}">
        <p14:creationId xmlns:p14="http://schemas.microsoft.com/office/powerpoint/2010/main" val="380459704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D40C6A29-4676-420C-BBE3-ACC2B80F64D4}" type="slidenum">
              <a:rPr lang="nl-NL" smtClean="0"/>
              <a:t>1</a:t>
            </a:fld>
            <a:endParaRPr lang="nl-NL"/>
          </a:p>
        </p:txBody>
      </p:sp>
    </p:spTree>
    <p:extLst>
      <p:ext uri="{BB962C8B-B14F-4D97-AF65-F5344CB8AC3E}">
        <p14:creationId xmlns:p14="http://schemas.microsoft.com/office/powerpoint/2010/main" val="4226288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Docent deelt blaadjes uit en laat de leerlingen tegelijk schrijven. De  bekende lettergroepen zullen waarschijnlijk worden onthouden zoals BBC OMG WTF omdat zij deze in het verleden al eens hebben aangeleerd. Dit is de kracht van HERHALING en komt later terug in deze </a:t>
            </a:r>
            <a:r>
              <a:rPr lang="nl-NL" dirty="0" err="1"/>
              <a:t>powerpoint</a:t>
            </a:r>
            <a:r>
              <a:rPr lang="nl-NL" dirty="0"/>
              <a:t>.</a:t>
            </a:r>
          </a:p>
        </p:txBody>
      </p:sp>
      <p:sp>
        <p:nvSpPr>
          <p:cNvPr id="4" name="Tijdelijke aanduiding voor dianummer 3"/>
          <p:cNvSpPr>
            <a:spLocks noGrp="1"/>
          </p:cNvSpPr>
          <p:nvPr>
            <p:ph type="sldNum" sz="quarter" idx="5"/>
          </p:nvPr>
        </p:nvSpPr>
        <p:spPr/>
        <p:txBody>
          <a:bodyPr/>
          <a:lstStyle/>
          <a:p>
            <a:pPr rtl="0"/>
            <a:fld id="{D40C6A29-4676-420C-BBE3-ACC2B80F64D4}" type="slidenum">
              <a:rPr lang="nl-NL" smtClean="0"/>
              <a:t>10</a:t>
            </a:fld>
            <a:endParaRPr lang="nl-NL"/>
          </a:p>
        </p:txBody>
      </p:sp>
    </p:spTree>
    <p:extLst>
      <p:ext uri="{BB962C8B-B14F-4D97-AF65-F5344CB8AC3E}">
        <p14:creationId xmlns:p14="http://schemas.microsoft.com/office/powerpoint/2010/main" val="3020042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D40C6A29-4676-420C-BBE3-ACC2B80F64D4}" type="slidenum">
              <a:rPr lang="nl-NL" smtClean="0"/>
              <a:t>11</a:t>
            </a:fld>
            <a:endParaRPr lang="nl-NL"/>
          </a:p>
        </p:txBody>
      </p:sp>
    </p:spTree>
    <p:extLst>
      <p:ext uri="{BB962C8B-B14F-4D97-AF65-F5344CB8AC3E}">
        <p14:creationId xmlns:p14="http://schemas.microsoft.com/office/powerpoint/2010/main" val="2471611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Wegen leiden naar steden=informatie.</a:t>
            </a:r>
          </a:p>
        </p:txBody>
      </p:sp>
      <p:sp>
        <p:nvSpPr>
          <p:cNvPr id="4" name="Tijdelijke aanduiding voor dianummer 3"/>
          <p:cNvSpPr>
            <a:spLocks noGrp="1"/>
          </p:cNvSpPr>
          <p:nvPr>
            <p:ph type="sldNum" sz="quarter" idx="5"/>
          </p:nvPr>
        </p:nvSpPr>
        <p:spPr/>
        <p:txBody>
          <a:bodyPr/>
          <a:lstStyle/>
          <a:p>
            <a:pPr rtl="0"/>
            <a:fld id="{D40C6A29-4676-420C-BBE3-ACC2B80F64D4}" type="slidenum">
              <a:rPr lang="nl-NL" smtClean="0"/>
              <a:t>13</a:t>
            </a:fld>
            <a:endParaRPr lang="nl-NL"/>
          </a:p>
        </p:txBody>
      </p:sp>
    </p:spTree>
    <p:extLst>
      <p:ext uri="{BB962C8B-B14F-4D97-AF65-F5344CB8AC3E}">
        <p14:creationId xmlns:p14="http://schemas.microsoft.com/office/powerpoint/2010/main" val="1340371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Je voegt informatie toe aan de steden en soms is er overlap. Dat is nog beter. Hoe meer verschillende contexten hoe beter en makkelijker de stof onthouden wordt. Actieve </a:t>
            </a:r>
            <a:r>
              <a:rPr lang="nl-NL" dirty="0" err="1"/>
              <a:t>dia,,,door</a:t>
            </a:r>
            <a:r>
              <a:rPr lang="nl-NL" dirty="0"/>
              <a:t> te klikken gaan de gebieden naar de hersenen.</a:t>
            </a:r>
          </a:p>
        </p:txBody>
      </p:sp>
      <p:sp>
        <p:nvSpPr>
          <p:cNvPr id="4" name="Tijdelijke aanduiding voor dianummer 3"/>
          <p:cNvSpPr>
            <a:spLocks noGrp="1"/>
          </p:cNvSpPr>
          <p:nvPr>
            <p:ph type="sldNum" sz="quarter" idx="5"/>
          </p:nvPr>
        </p:nvSpPr>
        <p:spPr/>
        <p:txBody>
          <a:bodyPr/>
          <a:lstStyle/>
          <a:p>
            <a:pPr rtl="0"/>
            <a:fld id="{D40C6A29-4676-420C-BBE3-ACC2B80F64D4}" type="slidenum">
              <a:rPr lang="nl-NL" noProof="0" smtClean="0"/>
              <a:t>14</a:t>
            </a:fld>
            <a:endParaRPr lang="nl-NL" noProof="0"/>
          </a:p>
        </p:txBody>
      </p:sp>
    </p:spTree>
    <p:extLst>
      <p:ext uri="{BB962C8B-B14F-4D97-AF65-F5344CB8AC3E}">
        <p14:creationId xmlns:p14="http://schemas.microsoft.com/office/powerpoint/2010/main" val="1263994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En zo is er nog </a:t>
            </a:r>
            <a:r>
              <a:rPr lang="nl-NL" dirty="0" err="1"/>
              <a:t>veeeel</a:t>
            </a:r>
            <a:r>
              <a:rPr lang="nl-NL" dirty="0"/>
              <a:t> meer overlap</a:t>
            </a:r>
          </a:p>
        </p:txBody>
      </p:sp>
      <p:sp>
        <p:nvSpPr>
          <p:cNvPr id="4" name="Tijdelijke aanduiding voor dianummer 3"/>
          <p:cNvSpPr>
            <a:spLocks noGrp="1"/>
          </p:cNvSpPr>
          <p:nvPr>
            <p:ph type="sldNum" sz="quarter" idx="5"/>
          </p:nvPr>
        </p:nvSpPr>
        <p:spPr/>
        <p:txBody>
          <a:bodyPr/>
          <a:lstStyle/>
          <a:p>
            <a:pPr rtl="0"/>
            <a:fld id="{D40C6A29-4676-420C-BBE3-ACC2B80F64D4}" type="slidenum">
              <a:rPr lang="nl-NL" noProof="0" smtClean="0"/>
              <a:t>15</a:t>
            </a:fld>
            <a:endParaRPr lang="nl-NL" noProof="0"/>
          </a:p>
        </p:txBody>
      </p:sp>
    </p:spTree>
    <p:extLst>
      <p:ext uri="{BB962C8B-B14F-4D97-AF65-F5344CB8AC3E}">
        <p14:creationId xmlns:p14="http://schemas.microsoft.com/office/powerpoint/2010/main" val="1863536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Je kunt even kijken en weer terugleggen….of meer aandacht besteden aan los stukje informatie, maar moeilijk om te laten beklijven.</a:t>
            </a:r>
          </a:p>
        </p:txBody>
      </p:sp>
      <p:sp>
        <p:nvSpPr>
          <p:cNvPr id="4" name="Tijdelijke aanduiding voor dianummer 3"/>
          <p:cNvSpPr>
            <a:spLocks noGrp="1"/>
          </p:cNvSpPr>
          <p:nvPr>
            <p:ph type="sldNum" sz="quarter" idx="5"/>
          </p:nvPr>
        </p:nvSpPr>
        <p:spPr/>
        <p:txBody>
          <a:bodyPr/>
          <a:lstStyle/>
          <a:p>
            <a:pPr rtl="0"/>
            <a:fld id="{D40C6A29-4676-420C-BBE3-ACC2B80F64D4}" type="slidenum">
              <a:rPr lang="nl-NL" noProof="0" smtClean="0"/>
              <a:t>16</a:t>
            </a:fld>
            <a:endParaRPr lang="nl-NL" noProof="0"/>
          </a:p>
        </p:txBody>
      </p:sp>
    </p:spTree>
    <p:extLst>
      <p:ext uri="{BB962C8B-B14F-4D97-AF65-F5344CB8AC3E}">
        <p14:creationId xmlns:p14="http://schemas.microsoft.com/office/powerpoint/2010/main" val="3615367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Plak het aan bestaande informatie en je kunt het beter plaatsen. Je ziet een beeld voor je. Je kunt nu zelfs al een beetje inschatten welke informatie nog gaat komen. Net als bij werk…je kunt bedenken dat je ook eens ontslagen wordt…en dan heb je rechten…welke zijn dat? Ah dat ga ik vast nog leren. Context </a:t>
            </a:r>
            <a:r>
              <a:rPr lang="nl-NL" dirty="0" err="1"/>
              <a:t>context</a:t>
            </a:r>
            <a:r>
              <a:rPr lang="nl-NL" dirty="0"/>
              <a:t> </a:t>
            </a:r>
            <a:r>
              <a:rPr lang="nl-NL" dirty="0" err="1"/>
              <a:t>context</a:t>
            </a:r>
            <a:r>
              <a:rPr lang="nl-NL" dirty="0"/>
              <a:t>.</a:t>
            </a:r>
          </a:p>
        </p:txBody>
      </p:sp>
      <p:sp>
        <p:nvSpPr>
          <p:cNvPr id="4" name="Tijdelijke aanduiding voor dianummer 3"/>
          <p:cNvSpPr>
            <a:spLocks noGrp="1"/>
          </p:cNvSpPr>
          <p:nvPr>
            <p:ph type="sldNum" sz="quarter" idx="5"/>
          </p:nvPr>
        </p:nvSpPr>
        <p:spPr/>
        <p:txBody>
          <a:bodyPr/>
          <a:lstStyle/>
          <a:p>
            <a:pPr rtl="0"/>
            <a:fld id="{D40C6A29-4676-420C-BBE3-ACC2B80F64D4}" type="slidenum">
              <a:rPr lang="nl-NL" noProof="0" smtClean="0"/>
              <a:t>17</a:t>
            </a:fld>
            <a:endParaRPr lang="nl-NL" noProof="0"/>
          </a:p>
        </p:txBody>
      </p:sp>
    </p:spTree>
    <p:extLst>
      <p:ext uri="{BB962C8B-B14F-4D97-AF65-F5344CB8AC3E}">
        <p14:creationId xmlns:p14="http://schemas.microsoft.com/office/powerpoint/2010/main" val="19612795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Dit is wat materiaal dat gemaakt is, waar wij momenteel mee experimenteren….loop even kort door de strategieën steeds terugkoppelen naar het actief bezig zijn met informatieverwerking op verschillende manieren.</a:t>
            </a:r>
          </a:p>
        </p:txBody>
      </p:sp>
      <p:sp>
        <p:nvSpPr>
          <p:cNvPr id="4" name="Tijdelijke aanduiding voor dianummer 3"/>
          <p:cNvSpPr>
            <a:spLocks noGrp="1"/>
          </p:cNvSpPr>
          <p:nvPr>
            <p:ph type="sldNum" sz="quarter" idx="5"/>
          </p:nvPr>
        </p:nvSpPr>
        <p:spPr/>
        <p:txBody>
          <a:bodyPr/>
          <a:lstStyle/>
          <a:p>
            <a:pPr rtl="0"/>
            <a:fld id="{D40C6A29-4676-420C-BBE3-ACC2B80F64D4}" type="slidenum">
              <a:rPr lang="nl-NL" noProof="0" smtClean="0"/>
              <a:t>20</a:t>
            </a:fld>
            <a:endParaRPr lang="nl-NL" noProof="0"/>
          </a:p>
        </p:txBody>
      </p:sp>
    </p:spTree>
    <p:extLst>
      <p:ext uri="{BB962C8B-B14F-4D97-AF65-F5344CB8AC3E}">
        <p14:creationId xmlns:p14="http://schemas.microsoft.com/office/powerpoint/2010/main" val="4209905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Kort intermezzo</a:t>
            </a:r>
          </a:p>
        </p:txBody>
      </p:sp>
      <p:sp>
        <p:nvSpPr>
          <p:cNvPr id="4" name="Tijdelijke aanduiding voor dianummer 3"/>
          <p:cNvSpPr>
            <a:spLocks noGrp="1"/>
          </p:cNvSpPr>
          <p:nvPr>
            <p:ph type="sldNum" sz="quarter" idx="5"/>
          </p:nvPr>
        </p:nvSpPr>
        <p:spPr/>
        <p:txBody>
          <a:bodyPr/>
          <a:lstStyle/>
          <a:p>
            <a:pPr rtl="0"/>
            <a:fld id="{D40C6A29-4676-420C-BBE3-ACC2B80F64D4}" type="slidenum">
              <a:rPr lang="nl-NL" smtClean="0"/>
              <a:t>22</a:t>
            </a:fld>
            <a:endParaRPr lang="nl-NL"/>
          </a:p>
        </p:txBody>
      </p:sp>
    </p:spTree>
    <p:extLst>
      <p:ext uri="{BB962C8B-B14F-4D97-AF65-F5344CB8AC3E}">
        <p14:creationId xmlns:p14="http://schemas.microsoft.com/office/powerpoint/2010/main" val="1418722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Ik vraag de leerlingen een vragenlijst in te vullen. Toegang via link of QR code op volgende dia.</a:t>
            </a:r>
          </a:p>
        </p:txBody>
      </p:sp>
      <p:sp>
        <p:nvSpPr>
          <p:cNvPr id="4" name="Tijdelijke aanduiding voor dianummer 3"/>
          <p:cNvSpPr>
            <a:spLocks noGrp="1"/>
          </p:cNvSpPr>
          <p:nvPr>
            <p:ph type="sldNum" sz="quarter" idx="5"/>
          </p:nvPr>
        </p:nvSpPr>
        <p:spPr/>
        <p:txBody>
          <a:bodyPr/>
          <a:lstStyle/>
          <a:p>
            <a:pPr rtl="0"/>
            <a:fld id="{D40C6A29-4676-420C-BBE3-ACC2B80F64D4}" type="slidenum">
              <a:rPr lang="nl-NL" smtClean="0"/>
              <a:t>23</a:t>
            </a:fld>
            <a:endParaRPr lang="nl-NL"/>
          </a:p>
        </p:txBody>
      </p:sp>
    </p:spTree>
    <p:extLst>
      <p:ext uri="{BB962C8B-B14F-4D97-AF65-F5344CB8AC3E}">
        <p14:creationId xmlns:p14="http://schemas.microsoft.com/office/powerpoint/2010/main" val="1795656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D40C6A29-4676-420C-BBE3-ACC2B80F64D4}" type="slidenum">
              <a:rPr lang="nl-NL" smtClean="0"/>
              <a:t>2</a:t>
            </a:fld>
            <a:endParaRPr lang="nl-NL"/>
          </a:p>
        </p:txBody>
      </p:sp>
    </p:spTree>
    <p:extLst>
      <p:ext uri="{BB962C8B-B14F-4D97-AF65-F5344CB8AC3E}">
        <p14:creationId xmlns:p14="http://schemas.microsoft.com/office/powerpoint/2010/main" val="2041344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rtl="0"/>
            <a:fld id="{D40C6A29-4676-420C-BBE3-ACC2B80F64D4}" type="slidenum">
              <a:rPr lang="nl-NL" noProof="0" smtClean="0"/>
              <a:t>25</a:t>
            </a:fld>
            <a:endParaRPr lang="nl-NL" noProof="0"/>
          </a:p>
        </p:txBody>
      </p:sp>
    </p:spTree>
    <p:extLst>
      <p:ext uri="{BB962C8B-B14F-4D97-AF65-F5344CB8AC3E}">
        <p14:creationId xmlns:p14="http://schemas.microsoft.com/office/powerpoint/2010/main" val="362212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rtlCol="0"/>
          <a:lstStyle/>
          <a:p>
            <a:pPr rtl="0"/>
            <a:endParaRPr lang="nl-NL"/>
          </a:p>
        </p:txBody>
      </p:sp>
      <p:sp>
        <p:nvSpPr>
          <p:cNvPr id="4" name="Tijdelijke aanduiding voor dianummer 3"/>
          <p:cNvSpPr>
            <a:spLocks noGrp="1"/>
          </p:cNvSpPr>
          <p:nvPr>
            <p:ph type="sldNum" sz="quarter" idx="5"/>
          </p:nvPr>
        </p:nvSpPr>
        <p:spPr/>
        <p:txBody>
          <a:bodyPr rtlCol="0"/>
          <a:lstStyle/>
          <a:p>
            <a:pPr rtl="0"/>
            <a:fld id="{D40C6A29-4676-420C-BBE3-ACC2B80F64D4}" type="slidenum">
              <a:rPr lang="nl-NL" smtClean="0"/>
              <a:t>26</a:t>
            </a:fld>
            <a:endParaRPr lang="nl-NL"/>
          </a:p>
        </p:txBody>
      </p:sp>
    </p:spTree>
    <p:extLst>
      <p:ext uri="{BB962C8B-B14F-4D97-AF65-F5344CB8AC3E}">
        <p14:creationId xmlns:p14="http://schemas.microsoft.com/office/powerpoint/2010/main" val="1670162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MAVO: meer sturing vanuit docent, kortere leesteksten (dit kan ook extra moeilijk zijn!), gaat minder diep in op de materie, soms iets meer moeite met leren/</a:t>
            </a:r>
            <a:r>
              <a:rPr lang="nl-NL" dirty="0" err="1"/>
              <a:t>leerstrategieen</a:t>
            </a:r>
            <a:r>
              <a:rPr lang="nl-NL" dirty="0"/>
              <a:t>.</a:t>
            </a:r>
          </a:p>
        </p:txBody>
      </p:sp>
      <p:sp>
        <p:nvSpPr>
          <p:cNvPr id="4" name="Tijdelijke aanduiding voor dianummer 3"/>
          <p:cNvSpPr>
            <a:spLocks noGrp="1"/>
          </p:cNvSpPr>
          <p:nvPr>
            <p:ph type="sldNum" sz="quarter" idx="5"/>
          </p:nvPr>
        </p:nvSpPr>
        <p:spPr/>
        <p:txBody>
          <a:bodyPr/>
          <a:lstStyle/>
          <a:p>
            <a:pPr rtl="0"/>
            <a:fld id="{D40C6A29-4676-420C-BBE3-ACC2B80F64D4}" type="slidenum">
              <a:rPr lang="nl-NL" smtClean="0"/>
              <a:t>3</a:t>
            </a:fld>
            <a:endParaRPr lang="nl-NL"/>
          </a:p>
        </p:txBody>
      </p:sp>
    </p:spTree>
    <p:extLst>
      <p:ext uri="{BB962C8B-B14F-4D97-AF65-F5344CB8AC3E}">
        <p14:creationId xmlns:p14="http://schemas.microsoft.com/office/powerpoint/2010/main" val="201000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MAVO: meer sturing vanuit docent, kortere leesteksten (dit kan ook extra moeilijk zijn!), gaat minder diep in op de materie, soms iets meer moeite met leren/</a:t>
            </a:r>
            <a:r>
              <a:rPr lang="nl-NL" dirty="0" err="1"/>
              <a:t>leerstrategieen</a:t>
            </a:r>
            <a:r>
              <a:rPr lang="nl-NL" dirty="0"/>
              <a:t>.</a:t>
            </a:r>
          </a:p>
        </p:txBody>
      </p:sp>
      <p:sp>
        <p:nvSpPr>
          <p:cNvPr id="4" name="Tijdelijke aanduiding voor dianummer 3"/>
          <p:cNvSpPr>
            <a:spLocks noGrp="1"/>
          </p:cNvSpPr>
          <p:nvPr>
            <p:ph type="sldNum" sz="quarter" idx="5"/>
          </p:nvPr>
        </p:nvSpPr>
        <p:spPr/>
        <p:txBody>
          <a:bodyPr/>
          <a:lstStyle/>
          <a:p>
            <a:pPr rtl="0"/>
            <a:fld id="{D40C6A29-4676-420C-BBE3-ACC2B80F64D4}" type="slidenum">
              <a:rPr lang="nl-NL" smtClean="0"/>
              <a:t>4</a:t>
            </a:fld>
            <a:endParaRPr lang="nl-NL"/>
          </a:p>
        </p:txBody>
      </p:sp>
    </p:spTree>
    <p:extLst>
      <p:ext uri="{BB962C8B-B14F-4D97-AF65-F5344CB8AC3E}">
        <p14:creationId xmlns:p14="http://schemas.microsoft.com/office/powerpoint/2010/main" val="60208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Je kunt via menti.com een vraag stellen aan de leerlingen, waarbij zij 2 manieren van leren kunnen kiezen. Laat de leerlingen </a:t>
            </a:r>
            <a:r>
              <a:rPr lang="nl-NL" dirty="0" err="1"/>
              <a:t>keizen</a:t>
            </a:r>
            <a:r>
              <a:rPr lang="nl-NL" dirty="0"/>
              <a:t> uit (</a:t>
            </a:r>
            <a:r>
              <a:rPr lang="nl-NL" u="sng" dirty="0"/>
              <a:t>her)lezen &amp; filmpjes kijken</a:t>
            </a:r>
            <a:r>
              <a:rPr lang="nl-NL" dirty="0"/>
              <a:t>, s</a:t>
            </a:r>
            <a:r>
              <a:rPr lang="nl-NL" u="sng" dirty="0"/>
              <a:t>amenvatten</a:t>
            </a:r>
            <a:r>
              <a:rPr lang="nl-NL" dirty="0"/>
              <a:t> en </a:t>
            </a:r>
            <a:r>
              <a:rPr lang="nl-NL" u="sng" dirty="0"/>
              <a:t>oefentoetsen </a:t>
            </a:r>
            <a:r>
              <a:rPr lang="nl-NL" dirty="0"/>
              <a:t>maken.</a:t>
            </a:r>
          </a:p>
        </p:txBody>
      </p:sp>
      <p:sp>
        <p:nvSpPr>
          <p:cNvPr id="4" name="Tijdelijke aanduiding voor dianummer 3"/>
          <p:cNvSpPr>
            <a:spLocks noGrp="1"/>
          </p:cNvSpPr>
          <p:nvPr>
            <p:ph type="sldNum" sz="quarter" idx="5"/>
          </p:nvPr>
        </p:nvSpPr>
        <p:spPr/>
        <p:txBody>
          <a:bodyPr/>
          <a:lstStyle/>
          <a:p>
            <a:pPr rtl="0"/>
            <a:fld id="{D40C6A29-4676-420C-BBE3-ACC2B80F64D4}" type="slidenum">
              <a:rPr lang="nl-NL" smtClean="0"/>
              <a:t>5</a:t>
            </a:fld>
            <a:endParaRPr lang="nl-NL"/>
          </a:p>
        </p:txBody>
      </p:sp>
    </p:spTree>
    <p:extLst>
      <p:ext uri="{BB962C8B-B14F-4D97-AF65-F5344CB8AC3E}">
        <p14:creationId xmlns:p14="http://schemas.microsoft.com/office/powerpoint/2010/main" val="4068462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D40C6A29-4676-420C-BBE3-ACC2B80F64D4}" type="slidenum">
              <a:rPr lang="nl-NL" smtClean="0"/>
              <a:t>6</a:t>
            </a:fld>
            <a:endParaRPr lang="nl-NL"/>
          </a:p>
        </p:txBody>
      </p:sp>
    </p:spTree>
    <p:extLst>
      <p:ext uri="{BB962C8B-B14F-4D97-AF65-F5344CB8AC3E}">
        <p14:creationId xmlns:p14="http://schemas.microsoft.com/office/powerpoint/2010/main" val="816775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rtl="0"/>
            <a:fld id="{D40C6A29-4676-420C-BBE3-ACC2B80F64D4}" type="slidenum">
              <a:rPr lang="nl-NL" smtClean="0"/>
              <a:t>7</a:t>
            </a:fld>
            <a:endParaRPr lang="nl-NL"/>
          </a:p>
        </p:txBody>
      </p:sp>
    </p:spTree>
    <p:extLst>
      <p:ext uri="{BB962C8B-B14F-4D97-AF65-F5344CB8AC3E}">
        <p14:creationId xmlns:p14="http://schemas.microsoft.com/office/powerpoint/2010/main" val="1441167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D40C6A29-4676-420C-BBE3-ACC2B80F64D4}" type="slidenum">
              <a:rPr lang="nl-NL" smtClean="0"/>
              <a:t>8</a:t>
            </a:fld>
            <a:endParaRPr lang="nl-NL"/>
          </a:p>
        </p:txBody>
      </p:sp>
    </p:spTree>
    <p:extLst>
      <p:ext uri="{BB962C8B-B14F-4D97-AF65-F5344CB8AC3E}">
        <p14:creationId xmlns:p14="http://schemas.microsoft.com/office/powerpoint/2010/main" val="3962181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D40C6A29-4676-420C-BBE3-ACC2B80F64D4}" type="slidenum">
              <a:rPr lang="nl-NL" smtClean="0"/>
              <a:t>9</a:t>
            </a:fld>
            <a:endParaRPr lang="nl-NL"/>
          </a:p>
        </p:txBody>
      </p:sp>
    </p:spTree>
    <p:extLst>
      <p:ext uri="{BB962C8B-B14F-4D97-AF65-F5344CB8AC3E}">
        <p14:creationId xmlns:p14="http://schemas.microsoft.com/office/powerpoint/2010/main" val="182282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10" name="Vrije vorm 13">
            <a:extLst>
              <a:ext uri="{FF2B5EF4-FFF2-40B4-BE49-F238E27FC236}">
                <a16:creationId xmlns:a16="http://schemas.microsoft.com/office/drawing/2014/main" id="{FCE00AC6-1AA1-42D9-83DD-4C308C3F9322}"/>
              </a:ext>
            </a:extLst>
          </p:cNvPr>
          <p:cNvSpPr/>
          <p:nvPr userDrawn="1"/>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2" name="Rechte verbindingslijn 11">
            <a:extLst>
              <a:ext uri="{FF2B5EF4-FFF2-40B4-BE49-F238E27FC236}">
                <a16:creationId xmlns:a16="http://schemas.microsoft.com/office/drawing/2014/main" id="{5319A315-F756-49EC-8181-0EC3F0A37B09}"/>
              </a:ext>
            </a:extLst>
          </p:cNvPr>
          <p:cNvCxnSpPr>
            <a:cxnSpLocks/>
          </p:cNvCxnSpPr>
          <p:nvPr userDrawn="1"/>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4" name="Vrije vorm: Vorm 13">
            <a:extLst>
              <a:ext uri="{FF2B5EF4-FFF2-40B4-BE49-F238E27FC236}">
                <a16:creationId xmlns:a16="http://schemas.microsoft.com/office/drawing/2014/main" id="{560F3E26-F530-48F5-983F-9DCFF41D4F39}"/>
              </a:ext>
            </a:extLst>
          </p:cNvPr>
          <p:cNvSpPr/>
          <p:nvPr userDrawn="1"/>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Vrije vorm: Vorm 15">
            <a:extLst>
              <a:ext uri="{FF2B5EF4-FFF2-40B4-BE49-F238E27FC236}">
                <a16:creationId xmlns:a16="http://schemas.microsoft.com/office/drawing/2014/main" id="{5C97701E-DAF9-4174-AA91-DA203CD27D6A}"/>
              </a:ext>
            </a:extLst>
          </p:cNvPr>
          <p:cNvSpPr/>
          <p:nvPr userDrawn="1"/>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al 17">
            <a:extLst>
              <a:ext uri="{FF2B5EF4-FFF2-40B4-BE49-F238E27FC236}">
                <a16:creationId xmlns:a16="http://schemas.microsoft.com/office/drawing/2014/main" id="{4F765374-1A4B-41DC-9E75-A95A6C655328}"/>
              </a:ext>
            </a:extLst>
          </p:cNvPr>
          <p:cNvSpPr/>
          <p:nvPr userDrawn="1"/>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Vrije vorm: Vorm 19">
            <a:extLst>
              <a:ext uri="{FF2B5EF4-FFF2-40B4-BE49-F238E27FC236}">
                <a16:creationId xmlns:a16="http://schemas.microsoft.com/office/drawing/2014/main" id="{7618DB8E-B14E-42E2-B454-6F4F36A8A9D9}"/>
              </a:ext>
            </a:extLst>
          </p:cNvPr>
          <p:cNvSpPr/>
          <p:nvPr userDrawn="1"/>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Boog 21">
            <a:extLst>
              <a:ext uri="{FF2B5EF4-FFF2-40B4-BE49-F238E27FC236}">
                <a16:creationId xmlns:a16="http://schemas.microsoft.com/office/drawing/2014/main" id="{97666F55-03F1-4D18-9653-0F360E127A7E}"/>
              </a:ext>
            </a:extLst>
          </p:cNvPr>
          <p:cNvSpPr/>
          <p:nvPr userDrawn="1"/>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84DE1A06-8754-4870-9E44-E39BADAD9845}"/>
              </a:ext>
            </a:extLst>
          </p:cNvPr>
          <p:cNvSpPr>
            <a:spLocks noGrp="1"/>
          </p:cNvSpPr>
          <p:nvPr>
            <p:ph type="ctrTitle" hasCustomPrompt="1"/>
          </p:nvPr>
        </p:nvSpPr>
        <p:spPr>
          <a:xfrm>
            <a:off x="5093208" y="2743200"/>
            <a:ext cx="6592824" cy="2386584"/>
          </a:xfrm>
        </p:spPr>
        <p:txBody>
          <a:bodyPr rtlCol="0" anchor="b"/>
          <a:lstStyle>
            <a:lvl1pPr algn="r">
              <a:defRPr sz="6000">
                <a:solidFill>
                  <a:schemeClr val="bg1"/>
                </a:solidFill>
              </a:defRPr>
            </a:lvl1pPr>
          </a:lstStyle>
          <a:p>
            <a:pPr rtl="0"/>
            <a:r>
              <a:rPr lang="nl-NL" noProof="0"/>
              <a:t>Klik om de titelstijl van het model te bewerken</a:t>
            </a:r>
          </a:p>
        </p:txBody>
      </p:sp>
      <p:sp>
        <p:nvSpPr>
          <p:cNvPr id="3" name="Subtitel 2">
            <a:extLst>
              <a:ext uri="{FF2B5EF4-FFF2-40B4-BE49-F238E27FC236}">
                <a16:creationId xmlns:a16="http://schemas.microsoft.com/office/drawing/2014/main" id="{3527F020-BBC3-49BB-91C2-5B2CBD64B3C5}"/>
              </a:ext>
            </a:extLst>
          </p:cNvPr>
          <p:cNvSpPr>
            <a:spLocks noGrp="1"/>
          </p:cNvSpPr>
          <p:nvPr>
            <p:ph type="subTitle" idx="1" hasCustomPrompt="1"/>
          </p:nvPr>
        </p:nvSpPr>
        <p:spPr>
          <a:xfrm>
            <a:off x="5093208" y="5221224"/>
            <a:ext cx="6592824" cy="996696"/>
          </a:xfrm>
        </p:spPr>
        <p:txBody>
          <a:bodyPr rtlCol="0"/>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Klik om de subtitelstijl van het model te bewerken</a:t>
            </a:r>
          </a:p>
        </p:txBody>
      </p:sp>
    </p:spTree>
    <p:extLst>
      <p:ext uri="{BB962C8B-B14F-4D97-AF65-F5344CB8AC3E}">
        <p14:creationId xmlns:p14="http://schemas.microsoft.com/office/powerpoint/2010/main" val="1010415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elijking 3 kolo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2983E-E761-4429-9203-7FE8B2DB67E4}"/>
              </a:ext>
            </a:extLst>
          </p:cNvPr>
          <p:cNvSpPr>
            <a:spLocks noGrp="1"/>
          </p:cNvSpPr>
          <p:nvPr>
            <p:ph type="title" hasCustomPrompt="1"/>
          </p:nvPr>
        </p:nvSpPr>
        <p:spPr>
          <a:xfrm>
            <a:off x="839788" y="365125"/>
            <a:ext cx="10515600" cy="1325563"/>
          </a:xfrm>
        </p:spPr>
        <p:txBody>
          <a:bodyPr rtlCol="0"/>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B921E9B7-62BE-49BA-AC6B-55250D66277F}"/>
              </a:ext>
            </a:extLst>
          </p:cNvPr>
          <p:cNvSpPr>
            <a:spLocks noGrp="1"/>
          </p:cNvSpPr>
          <p:nvPr>
            <p:ph type="body" idx="1" hasCustomPrompt="1"/>
          </p:nvPr>
        </p:nvSpPr>
        <p:spPr>
          <a:xfrm>
            <a:off x="839788" y="1681163"/>
            <a:ext cx="32918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4" name="Tijdelijke aanduiding voor inhoud 3">
            <a:extLst>
              <a:ext uri="{FF2B5EF4-FFF2-40B4-BE49-F238E27FC236}">
                <a16:creationId xmlns:a16="http://schemas.microsoft.com/office/drawing/2014/main" id="{BC41A3FD-B90A-4C31-BD6B-581F9E2E0E5E}"/>
              </a:ext>
            </a:extLst>
          </p:cNvPr>
          <p:cNvSpPr>
            <a:spLocks noGrp="1"/>
          </p:cNvSpPr>
          <p:nvPr>
            <p:ph sz="half" idx="2" hasCustomPrompt="1"/>
          </p:nvPr>
        </p:nvSpPr>
        <p:spPr>
          <a:xfrm>
            <a:off x="839788" y="2505075"/>
            <a:ext cx="32918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a:extLst>
              <a:ext uri="{FF2B5EF4-FFF2-40B4-BE49-F238E27FC236}">
                <a16:creationId xmlns:a16="http://schemas.microsoft.com/office/drawing/2014/main" id="{060D1D55-B722-4968-B171-AF3B462DDAD8}"/>
              </a:ext>
            </a:extLst>
          </p:cNvPr>
          <p:cNvSpPr>
            <a:spLocks noGrp="1"/>
          </p:cNvSpPr>
          <p:nvPr>
            <p:ph type="body" sz="quarter" idx="3" hasCustomPrompt="1"/>
          </p:nvPr>
        </p:nvSpPr>
        <p:spPr>
          <a:xfrm>
            <a:off x="4453128" y="1681163"/>
            <a:ext cx="32918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6" name="Tijdelijke aanduiding voor inhoud 5">
            <a:extLst>
              <a:ext uri="{FF2B5EF4-FFF2-40B4-BE49-F238E27FC236}">
                <a16:creationId xmlns:a16="http://schemas.microsoft.com/office/drawing/2014/main" id="{D71085A8-02C2-4E7F-935E-5AEECBAD19BE}"/>
              </a:ext>
            </a:extLst>
          </p:cNvPr>
          <p:cNvSpPr>
            <a:spLocks noGrp="1"/>
          </p:cNvSpPr>
          <p:nvPr>
            <p:ph sz="quarter" idx="4" hasCustomPrompt="1"/>
          </p:nvPr>
        </p:nvSpPr>
        <p:spPr>
          <a:xfrm>
            <a:off x="4453128" y="2505075"/>
            <a:ext cx="32918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10" name="Vrije vorm: Vorm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Vrije v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ijdelijke aanduiding voor tekst 4">
            <a:extLst>
              <a:ext uri="{FF2B5EF4-FFF2-40B4-BE49-F238E27FC236}">
                <a16:creationId xmlns:a16="http://schemas.microsoft.com/office/drawing/2014/main" id="{ACF5677B-E56F-4452-ADDC-DA0E20A955EC}"/>
              </a:ext>
            </a:extLst>
          </p:cNvPr>
          <p:cNvSpPr>
            <a:spLocks noGrp="1"/>
          </p:cNvSpPr>
          <p:nvPr>
            <p:ph type="body" sz="quarter" idx="13" hasCustomPrompt="1"/>
          </p:nvPr>
        </p:nvSpPr>
        <p:spPr>
          <a:xfrm>
            <a:off x="8065008" y="1681163"/>
            <a:ext cx="32918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13" name="Tijdelijke aanduiding voor inhoud 5">
            <a:extLst>
              <a:ext uri="{FF2B5EF4-FFF2-40B4-BE49-F238E27FC236}">
                <a16:creationId xmlns:a16="http://schemas.microsoft.com/office/drawing/2014/main" id="{865D9C09-AB3B-40EB-B1DA-9C6D72343451}"/>
              </a:ext>
            </a:extLst>
          </p:cNvPr>
          <p:cNvSpPr>
            <a:spLocks noGrp="1"/>
          </p:cNvSpPr>
          <p:nvPr>
            <p:ph sz="quarter" idx="14" hasCustomPrompt="1"/>
          </p:nvPr>
        </p:nvSpPr>
        <p:spPr>
          <a:xfrm>
            <a:off x="8065008" y="2505075"/>
            <a:ext cx="32918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Tree>
    <p:extLst>
      <p:ext uri="{BB962C8B-B14F-4D97-AF65-F5344CB8AC3E}">
        <p14:creationId xmlns:p14="http://schemas.microsoft.com/office/powerpoint/2010/main" val="567273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en inhoud met 2 middelgrote afbeeldingen">
    <p:spTree>
      <p:nvGrpSpPr>
        <p:cNvPr id="1" name=""/>
        <p:cNvGrpSpPr/>
        <p:nvPr/>
      </p:nvGrpSpPr>
      <p:grpSpPr>
        <a:xfrm>
          <a:off x="0" y="0"/>
          <a:ext cx="0" cy="0"/>
          <a:chOff x="0" y="0"/>
          <a:chExt cx="0" cy="0"/>
        </a:xfrm>
      </p:grpSpPr>
      <p:sp>
        <p:nvSpPr>
          <p:cNvPr id="20" name="Tijdelijke aanduiding voor afbeelding 19">
            <a:extLst>
              <a:ext uri="{FF2B5EF4-FFF2-40B4-BE49-F238E27FC236}">
                <a16:creationId xmlns:a16="http://schemas.microsoft.com/office/drawing/2014/main" id="{FAA9DFF3-1B49-48A9-BF8A-57DD7D07CFAF}"/>
              </a:ext>
            </a:extLst>
          </p:cNvPr>
          <p:cNvSpPr>
            <a:spLocks noGrp="1"/>
          </p:cNvSpPr>
          <p:nvPr>
            <p:ph type="pic" sz="quarter" idx="14"/>
          </p:nvPr>
        </p:nvSpPr>
        <p:spPr>
          <a:xfrm>
            <a:off x="7901259" y="2727729"/>
            <a:ext cx="4290740" cy="4130271"/>
          </a:xfrm>
          <a:custGeom>
            <a:avLst/>
            <a:gdLst>
              <a:gd name="connsiteX0" fmla="*/ 2503809 w 4290740"/>
              <a:gd name="connsiteY0" fmla="*/ 0 h 4130271"/>
              <a:gd name="connsiteX1" fmla="*/ 4198398 w 4290740"/>
              <a:gd name="connsiteY1" fmla="*/ 660580 h 4130271"/>
              <a:gd name="connsiteX2" fmla="*/ 4290740 w 4290740"/>
              <a:gd name="connsiteY2" fmla="*/ 751285 h 4130271"/>
              <a:gd name="connsiteX3" fmla="*/ 4290740 w 4290740"/>
              <a:gd name="connsiteY3" fmla="*/ 4130271 h 4130271"/>
              <a:gd name="connsiteX4" fmla="*/ 604508 w 4290740"/>
              <a:gd name="connsiteY4" fmla="*/ 4130271 h 4130271"/>
              <a:gd name="connsiteX5" fmla="*/ 461940 w 4290740"/>
              <a:gd name="connsiteY5" fmla="*/ 3953232 h 4130271"/>
              <a:gd name="connsiteX6" fmla="*/ 0 w 4290740"/>
              <a:gd name="connsiteY6" fmla="*/ 2503809 h 4130271"/>
              <a:gd name="connsiteX7" fmla="*/ 2503809 w 4290740"/>
              <a:gd name="connsiteY7" fmla="*/ 0 h 413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0740" h="4130271">
                <a:moveTo>
                  <a:pt x="2503809" y="0"/>
                </a:moveTo>
                <a:cubicBezTo>
                  <a:pt x="3157405" y="0"/>
                  <a:pt x="3752509" y="250434"/>
                  <a:pt x="4198398" y="660580"/>
                </a:cubicBezTo>
                <a:lnTo>
                  <a:pt x="4290740" y="751285"/>
                </a:lnTo>
                <a:lnTo>
                  <a:pt x="4290740" y="4130271"/>
                </a:lnTo>
                <a:lnTo>
                  <a:pt x="604508" y="4130271"/>
                </a:lnTo>
                <a:lnTo>
                  <a:pt x="461940" y="3953232"/>
                </a:lnTo>
                <a:cubicBezTo>
                  <a:pt x="171051" y="3544183"/>
                  <a:pt x="0" y="3043971"/>
                  <a:pt x="0" y="2503809"/>
                </a:cubicBezTo>
                <a:cubicBezTo>
                  <a:pt x="0" y="1120992"/>
                  <a:pt x="1120992" y="0"/>
                  <a:pt x="2503809" y="0"/>
                </a:cubicBezTo>
                <a:close/>
              </a:path>
            </a:pathLst>
          </a:custGeom>
        </p:spPr>
        <p:txBody>
          <a:bodyPr wrap="square" rtlCol="0" anchor="ctr">
            <a:noAutofit/>
          </a:bodyPr>
          <a:lstStyle>
            <a:lvl1pPr algn="ctr">
              <a:buNone/>
              <a:defRPr sz="1800"/>
            </a:lvl1pPr>
          </a:lstStyle>
          <a:p>
            <a:pPr rtl="0"/>
            <a:r>
              <a:rPr lang="nl-NL" noProof="0"/>
              <a:t>Klik op het pictogram als u een afbeelding wilt toevoegen</a:t>
            </a:r>
          </a:p>
        </p:txBody>
      </p:sp>
      <p:sp>
        <p:nvSpPr>
          <p:cNvPr id="21" name="Tijdelijke aanduiding voor afbeelding 20">
            <a:extLst>
              <a:ext uri="{FF2B5EF4-FFF2-40B4-BE49-F238E27FC236}">
                <a16:creationId xmlns:a16="http://schemas.microsoft.com/office/drawing/2014/main" id="{5CFEFC13-B998-4A6F-A7ED-411E266D288C}"/>
              </a:ext>
            </a:extLst>
          </p:cNvPr>
          <p:cNvSpPr>
            <a:spLocks noGrp="1"/>
          </p:cNvSpPr>
          <p:nvPr>
            <p:ph type="pic" sz="quarter" idx="13"/>
          </p:nvPr>
        </p:nvSpPr>
        <p:spPr>
          <a:xfrm>
            <a:off x="6261609" y="0"/>
            <a:ext cx="3519311" cy="3007909"/>
          </a:xfrm>
          <a:custGeom>
            <a:avLst/>
            <a:gdLst>
              <a:gd name="connsiteX0" fmla="*/ 519779 w 3519311"/>
              <a:gd name="connsiteY0" fmla="*/ 0 h 3007909"/>
              <a:gd name="connsiteX1" fmla="*/ 2999531 w 3519311"/>
              <a:gd name="connsiteY1" fmla="*/ 0 h 3007909"/>
              <a:gd name="connsiteX2" fmla="*/ 3003920 w 3519311"/>
              <a:gd name="connsiteY2" fmla="*/ 3989 h 3007909"/>
              <a:gd name="connsiteX3" fmla="*/ 3519311 w 3519311"/>
              <a:gd name="connsiteY3" fmla="*/ 1248253 h 3007909"/>
              <a:gd name="connsiteX4" fmla="*/ 1759655 w 3519311"/>
              <a:gd name="connsiteY4" fmla="*/ 3007909 h 3007909"/>
              <a:gd name="connsiteX5" fmla="*/ 9084 w 3519311"/>
              <a:gd name="connsiteY5" fmla="*/ 1428168 h 3007909"/>
              <a:gd name="connsiteX6" fmla="*/ 0 w 3519311"/>
              <a:gd name="connsiteY6" fmla="*/ 1248273 h 3007909"/>
              <a:gd name="connsiteX7" fmla="*/ 0 w 3519311"/>
              <a:gd name="connsiteY7" fmla="*/ 1248233 h 3007909"/>
              <a:gd name="connsiteX8" fmla="*/ 9084 w 3519311"/>
              <a:gd name="connsiteY8" fmla="*/ 1068339 h 3007909"/>
              <a:gd name="connsiteX9" fmla="*/ 515391 w 3519311"/>
              <a:gd name="connsiteY9" fmla="*/ 3989 h 300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311" h="3007909">
                <a:moveTo>
                  <a:pt x="519779" y="0"/>
                </a:moveTo>
                <a:lnTo>
                  <a:pt x="2999531" y="0"/>
                </a:lnTo>
                <a:lnTo>
                  <a:pt x="3003920" y="3989"/>
                </a:lnTo>
                <a:cubicBezTo>
                  <a:pt x="3322355" y="322424"/>
                  <a:pt x="3519311" y="762338"/>
                  <a:pt x="3519311" y="1248253"/>
                </a:cubicBezTo>
                <a:cubicBezTo>
                  <a:pt x="3519311" y="2220084"/>
                  <a:pt x="2731486" y="3007909"/>
                  <a:pt x="1759655" y="3007909"/>
                </a:cubicBezTo>
                <a:cubicBezTo>
                  <a:pt x="848565" y="3007909"/>
                  <a:pt x="99196" y="2315485"/>
                  <a:pt x="9084" y="1428168"/>
                </a:cubicBezTo>
                <a:lnTo>
                  <a:pt x="0" y="1248273"/>
                </a:lnTo>
                <a:lnTo>
                  <a:pt x="0" y="1248233"/>
                </a:lnTo>
                <a:lnTo>
                  <a:pt x="9084" y="1068339"/>
                </a:lnTo>
                <a:cubicBezTo>
                  <a:pt x="51137" y="654258"/>
                  <a:pt x="236761" y="282620"/>
                  <a:pt x="515391" y="3989"/>
                </a:cubicBezTo>
                <a:close/>
              </a:path>
            </a:pathLst>
          </a:custGeom>
        </p:spPr>
        <p:txBody>
          <a:bodyPr wrap="square" rtlCol="0" anchor="ctr">
            <a:noAutofit/>
          </a:bodyPr>
          <a:lstStyle>
            <a:lvl1pPr algn="ctr">
              <a:buNone/>
              <a:defRPr sz="1800"/>
            </a:lvl1pPr>
          </a:lstStyle>
          <a:p>
            <a:pPr rtl="0"/>
            <a:r>
              <a:rPr lang="nl-NL" noProof="0"/>
              <a:t>Klik op het pictogram als u een afbeelding wilt toevoegen</a:t>
            </a:r>
          </a:p>
        </p:txBody>
      </p:sp>
      <p:sp>
        <p:nvSpPr>
          <p:cNvPr id="10" name="Ovaal 9">
            <a:extLst>
              <a:ext uri="{FF2B5EF4-FFF2-40B4-BE49-F238E27FC236}">
                <a16:creationId xmlns:a16="http://schemas.microsoft.com/office/drawing/2014/main" id="{B7BFFB5A-A05C-4B0C-905C-5884361304B2}"/>
              </a:ext>
            </a:extLst>
          </p:cNvPr>
          <p:cNvSpPr/>
          <p:nvPr userDrawn="1"/>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Boog 11">
            <a:extLst>
              <a:ext uri="{FF2B5EF4-FFF2-40B4-BE49-F238E27FC236}">
                <a16:creationId xmlns:a16="http://schemas.microsoft.com/office/drawing/2014/main" id="{9F33AC6C-4807-4785-AE9F-84BFEEDA9F7E}"/>
              </a:ext>
            </a:extLst>
          </p:cNvPr>
          <p:cNvSpPr/>
          <p:nvPr userDrawn="1"/>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E0E11BF3-02E8-4EB7-818E-652B82CF2C9D}"/>
              </a:ext>
            </a:extLst>
          </p:cNvPr>
          <p:cNvSpPr>
            <a:spLocks noGrp="1"/>
          </p:cNvSpPr>
          <p:nvPr>
            <p:ph type="title" hasCustomPrompt="1"/>
          </p:nvPr>
        </p:nvSpPr>
        <p:spPr>
          <a:xfrm>
            <a:off x="841248" y="365760"/>
            <a:ext cx="5120640" cy="1325880"/>
          </a:xfrm>
        </p:spPr>
        <p:txBody>
          <a:bodyPr rtlCol="0"/>
          <a:lstStyle/>
          <a:p>
            <a:pPr rtl="0"/>
            <a:r>
              <a:rPr lang="nl-NL" noProof="0"/>
              <a:t>Klik om de titelstijl van het model te bewerken</a:t>
            </a:r>
          </a:p>
        </p:txBody>
      </p:sp>
      <p:sp>
        <p:nvSpPr>
          <p:cNvPr id="8" name="Tijdelijke aanduiding voor inhoud 2">
            <a:extLst>
              <a:ext uri="{FF2B5EF4-FFF2-40B4-BE49-F238E27FC236}">
                <a16:creationId xmlns:a16="http://schemas.microsoft.com/office/drawing/2014/main" id="{4753B078-30BA-4AB9-A020-EE8D9404B69E}"/>
              </a:ext>
            </a:extLst>
          </p:cNvPr>
          <p:cNvSpPr>
            <a:spLocks noGrp="1"/>
          </p:cNvSpPr>
          <p:nvPr>
            <p:ph idx="1" hasCustomPrompt="1"/>
          </p:nvPr>
        </p:nvSpPr>
        <p:spPr>
          <a:xfrm>
            <a:off x="841248" y="1828800"/>
            <a:ext cx="5093208" cy="4352544"/>
          </a:xfrm>
        </p:spPr>
        <p:txBody>
          <a:bodyPr rtlCol="0"/>
          <a:lstStyle>
            <a:lvl1pPr marL="0" indent="0">
              <a:buNone/>
              <a:defRPr sz="2400"/>
            </a:lvl1pPr>
            <a:lvl2pPr marL="228600">
              <a:defRPr/>
            </a:lvl2pPr>
            <a:lvl3pPr marL="457200">
              <a:defRPr/>
            </a:lvl3pPr>
            <a:lvl4pPr marL="685800">
              <a:defRPr/>
            </a:lvl4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p:txBody>
      </p:sp>
    </p:spTree>
    <p:extLst>
      <p:ext uri="{BB962C8B-B14F-4D97-AF65-F5344CB8AC3E}">
        <p14:creationId xmlns:p14="http://schemas.microsoft.com/office/powerpoint/2010/main" val="1413178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10" name="Ovaal 9">
            <a:extLst>
              <a:ext uri="{FF2B5EF4-FFF2-40B4-BE49-F238E27FC236}">
                <a16:creationId xmlns:a16="http://schemas.microsoft.com/office/drawing/2014/main" id="{2642EAF0-DE94-4F90-82E3-6F316AA8353A}"/>
              </a:ext>
            </a:extLst>
          </p:cNvPr>
          <p:cNvSpPr/>
          <p:nvPr userDrawn="1"/>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Vrije vorm: Vorm 11">
            <a:extLst>
              <a:ext uri="{FF2B5EF4-FFF2-40B4-BE49-F238E27FC236}">
                <a16:creationId xmlns:a16="http://schemas.microsoft.com/office/drawing/2014/main" id="{D22D7888-22FA-4AA1-9BA4-CC61D6643D47}"/>
              </a:ext>
            </a:extLst>
          </p:cNvPr>
          <p:cNvSpPr/>
          <p:nvPr userDrawn="1"/>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Vrije vorm: Vorm 13">
            <a:extLst>
              <a:ext uri="{FF2B5EF4-FFF2-40B4-BE49-F238E27FC236}">
                <a16:creationId xmlns:a16="http://schemas.microsoft.com/office/drawing/2014/main" id="{EBB6E464-8999-4773-A1F2-E6CAA990E572}"/>
              </a:ext>
            </a:extLst>
          </p:cNvPr>
          <p:cNvSpPr/>
          <p:nvPr userDrawn="1"/>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Vrije vorm: Vorm 15">
            <a:extLst>
              <a:ext uri="{FF2B5EF4-FFF2-40B4-BE49-F238E27FC236}">
                <a16:creationId xmlns:a16="http://schemas.microsoft.com/office/drawing/2014/main" id="{CE9CE183-B21E-41EB-A082-DF9C3AD659D5}"/>
              </a:ext>
            </a:extLst>
          </p:cNvPr>
          <p:cNvSpPr/>
          <p:nvPr userDrawn="1"/>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Vrije vorm: Shape 17">
            <a:extLst>
              <a:ext uri="{FF2B5EF4-FFF2-40B4-BE49-F238E27FC236}">
                <a16:creationId xmlns:a16="http://schemas.microsoft.com/office/drawing/2014/main" id="{1EA14BE8-FDD0-4434-9C3E-BFF78C22D9E3}"/>
              </a:ext>
            </a:extLst>
          </p:cNvPr>
          <p:cNvSpPr/>
          <p:nvPr userDrawn="1"/>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Vorm 19">
            <a:extLst>
              <a:ext uri="{FF2B5EF4-FFF2-40B4-BE49-F238E27FC236}">
                <a16:creationId xmlns:a16="http://schemas.microsoft.com/office/drawing/2014/main" id="{5C76330B-4C5E-463F-921A-D91F1F1F6049}"/>
              </a:ext>
            </a:extLst>
          </p:cNvPr>
          <p:cNvSpPr/>
          <p:nvPr userDrawn="1"/>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Vrije vorm: Vorm 21">
            <a:extLst>
              <a:ext uri="{FF2B5EF4-FFF2-40B4-BE49-F238E27FC236}">
                <a16:creationId xmlns:a16="http://schemas.microsoft.com/office/drawing/2014/main" id="{E494E364-7EA8-4D92-915D-75D1A3A67C07}"/>
              </a:ext>
            </a:extLst>
          </p:cNvPr>
          <p:cNvSpPr/>
          <p:nvPr userDrawn="1"/>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E0E11BF3-02E8-4EB7-818E-652B82CF2C9D}"/>
              </a:ext>
            </a:extLst>
          </p:cNvPr>
          <p:cNvSpPr>
            <a:spLocks noGrp="1"/>
          </p:cNvSpPr>
          <p:nvPr>
            <p:ph type="title" hasCustomPrompt="1"/>
          </p:nvPr>
        </p:nvSpPr>
        <p:spPr>
          <a:xfrm>
            <a:off x="1389888" y="1234440"/>
            <a:ext cx="3236976" cy="4069080"/>
          </a:xfrm>
        </p:spPr>
        <p:txBody>
          <a:bodyPr rtlCol="0"/>
          <a:lstStyle>
            <a:lvl1pPr algn="ctr">
              <a:defRPr>
                <a:solidFill>
                  <a:schemeClr val="bg1"/>
                </a:solidFill>
              </a:defRPr>
            </a:lvl1pPr>
          </a:lstStyle>
          <a:p>
            <a:pPr rtl="0"/>
            <a:r>
              <a:rPr lang="nl-NL" noProof="0"/>
              <a:t>Klik om de titelstijl van het model te bewerken</a:t>
            </a:r>
          </a:p>
        </p:txBody>
      </p:sp>
      <p:sp>
        <p:nvSpPr>
          <p:cNvPr id="8" name="Tijdelijke aanduiding voor inhoud 2">
            <a:extLst>
              <a:ext uri="{FF2B5EF4-FFF2-40B4-BE49-F238E27FC236}">
                <a16:creationId xmlns:a16="http://schemas.microsoft.com/office/drawing/2014/main" id="{4753B078-30BA-4AB9-A020-EE8D9404B69E}"/>
              </a:ext>
            </a:extLst>
          </p:cNvPr>
          <p:cNvSpPr>
            <a:spLocks noGrp="1"/>
          </p:cNvSpPr>
          <p:nvPr>
            <p:ph idx="1" hasCustomPrompt="1"/>
          </p:nvPr>
        </p:nvSpPr>
        <p:spPr>
          <a:xfrm>
            <a:off x="6665976" y="2551176"/>
            <a:ext cx="4709160" cy="1755648"/>
          </a:xfrm>
        </p:spPr>
        <p:txBody>
          <a:bodyPr rtlCol="0"/>
          <a:lstStyle>
            <a:lvl1pPr marL="0" indent="0">
              <a:buNone/>
              <a:defRPr sz="2400"/>
            </a:lvl1pPr>
            <a:lvl2pPr marL="228600">
              <a:defRPr sz="1800"/>
            </a:lvl2pPr>
            <a:lvl3pPr marL="457200">
              <a:defRPr sz="1800"/>
            </a:lvl3pPr>
          </a:lstStyle>
          <a:p>
            <a:pPr lvl="0" rtl="0"/>
            <a:r>
              <a:rPr lang="nl-NL" noProof="0"/>
              <a:t>Klik om de tekststijlen van het model te bewerken</a:t>
            </a:r>
          </a:p>
          <a:p>
            <a:pPr lvl="1" rtl="0"/>
            <a:r>
              <a:rPr lang="nl-NL" noProof="0"/>
              <a:t>Tweede niveau</a:t>
            </a:r>
          </a:p>
          <a:p>
            <a:pPr lvl="2" rtl="0"/>
            <a:r>
              <a:rPr lang="nl-NL" noProof="0"/>
              <a:t>Derde niveau</a:t>
            </a:r>
          </a:p>
        </p:txBody>
      </p:sp>
    </p:spTree>
    <p:extLst>
      <p:ext uri="{BB962C8B-B14F-4D97-AF65-F5344CB8AC3E}">
        <p14:creationId xmlns:p14="http://schemas.microsoft.com/office/powerpoint/2010/main" val="82677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5" name="Vrije vorm: Vorm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Vrije vorm: Vorm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648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2D34C9A2-75A7-4164-B3B8-E6A9D60BA0B6}"/>
              </a:ext>
            </a:extLst>
          </p:cNvPr>
          <p:cNvSpPr>
            <a:spLocks noGrp="1"/>
          </p:cNvSpPr>
          <p:nvPr>
            <p:ph type="ftr" sz="quarter" idx="11"/>
          </p:nvPr>
        </p:nvSpPr>
        <p:spPr/>
        <p:txBody>
          <a:bodyPr rtlCol="0"/>
          <a:lstStyle>
            <a:lvl1pPr>
              <a:defRPr>
                <a:latin typeface="+mn-lt"/>
              </a:defRPr>
            </a:lvl1pPr>
          </a:lstStyle>
          <a:p>
            <a:pPr rtl="0">
              <a:defRPr/>
            </a:pPr>
            <a:r>
              <a:rPr lang="nl-NL" noProof="0">
                <a:solidFill>
                  <a:prstClr val="black">
                    <a:tint val="75000"/>
                  </a:prstClr>
                </a:solidFill>
              </a:rPr>
              <a:t>Naam presentatie</a:t>
            </a:r>
          </a:p>
        </p:txBody>
      </p:sp>
      <p:sp>
        <p:nvSpPr>
          <p:cNvPr id="4" name="Tijdelijke aanduiding voor dianumm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nl-NL" noProof="0" smtClean="0">
                <a:solidFill>
                  <a:prstClr val="black">
                    <a:tint val="75000"/>
                  </a:prstClr>
                </a:solidFill>
              </a:rPr>
              <a:pPr rtl="0">
                <a:defRPr/>
              </a:pPr>
              <a:t>‹nr.›</a:t>
            </a:fld>
            <a:endParaRPr lang="nl-NL" noProof="0">
              <a:solidFill>
                <a:prstClr val="black">
                  <a:tint val="75000"/>
                </a:prstClr>
              </a:solidFill>
            </a:endParaRPr>
          </a:p>
        </p:txBody>
      </p:sp>
      <p:sp>
        <p:nvSpPr>
          <p:cNvPr id="5" name="Vrije vorm: Vorm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Vrije vorm: Vorm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el 6">
            <a:extLst>
              <a:ext uri="{FF2B5EF4-FFF2-40B4-BE49-F238E27FC236}">
                <a16:creationId xmlns:a16="http://schemas.microsoft.com/office/drawing/2014/main" id="{C9A1C714-6A0E-456D-A2E2-6288C0EA077B}"/>
              </a:ext>
            </a:extLst>
          </p:cNvPr>
          <p:cNvSpPr>
            <a:spLocks noGrp="1"/>
          </p:cNvSpPr>
          <p:nvPr>
            <p:ph type="title" hasCustomPrompt="1"/>
          </p:nvPr>
        </p:nvSpPr>
        <p:spPr/>
        <p:txBody>
          <a:bodyPr rtlCol="0"/>
          <a:lstStyle/>
          <a:p>
            <a:pPr rtl="0"/>
            <a:r>
              <a:rPr lang="nl-NL" noProof="0"/>
              <a:t>Klik om de titelstijl van het model te bewerken</a:t>
            </a:r>
          </a:p>
        </p:txBody>
      </p:sp>
    </p:spTree>
    <p:extLst>
      <p:ext uri="{BB962C8B-B14F-4D97-AF65-F5344CB8AC3E}">
        <p14:creationId xmlns:p14="http://schemas.microsoft.com/office/powerpoint/2010/main" val="3635405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FFC812-4DB6-4F98-9404-29C191D3BAD7}"/>
              </a:ext>
            </a:extLst>
          </p:cNvPr>
          <p:cNvSpPr>
            <a:spLocks noGrp="1"/>
          </p:cNvSpPr>
          <p:nvPr>
            <p:ph type="title" hasCustomPrompt="1"/>
          </p:nvPr>
        </p:nvSpPr>
        <p:spPr>
          <a:xfrm>
            <a:off x="839788" y="457200"/>
            <a:ext cx="3932237" cy="1600200"/>
          </a:xfrm>
        </p:spPr>
        <p:txBody>
          <a:bodyPr rtlCol="0" anchor="b"/>
          <a:lstStyle>
            <a:lvl1pPr>
              <a:defRPr sz="3200"/>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92F0855E-0CD6-47DD-B648-4C84C783D784}"/>
              </a:ext>
            </a:extLst>
          </p:cNvPr>
          <p:cNvSpPr>
            <a:spLocks noGrp="1"/>
          </p:cNvSpPr>
          <p:nvPr>
            <p:ph idx="1" hasCustomPrompt="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tekst 3">
            <a:extLst>
              <a:ext uri="{FF2B5EF4-FFF2-40B4-BE49-F238E27FC236}">
                <a16:creationId xmlns:a16="http://schemas.microsoft.com/office/drawing/2014/main" id="{ED50082B-17D7-4D61-8AEB-81517D85D253}"/>
              </a:ext>
            </a:extLst>
          </p:cNvPr>
          <p:cNvSpPr>
            <a:spLocks noGrp="1"/>
          </p:cNvSpPr>
          <p:nvPr>
            <p:ph type="body" sz="half" idx="2" hasCustomPrompt="1"/>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Klik om de tekststijlen van het model te bewerken</a:t>
            </a:r>
          </a:p>
        </p:txBody>
      </p:sp>
      <p:sp>
        <p:nvSpPr>
          <p:cNvPr id="5" name="Tijdelijke aanduiding voor datum 4">
            <a:extLst>
              <a:ext uri="{FF2B5EF4-FFF2-40B4-BE49-F238E27FC236}">
                <a16:creationId xmlns:a16="http://schemas.microsoft.com/office/drawing/2014/main" id="{81A70783-FF31-4C4E-9196-EB169B209747}"/>
              </a:ext>
            </a:extLst>
          </p:cNvPr>
          <p:cNvSpPr>
            <a:spLocks noGrp="1"/>
          </p:cNvSpPr>
          <p:nvPr>
            <p:ph type="dt" sz="half" idx="10"/>
          </p:nvPr>
        </p:nvSpPr>
        <p:spPr/>
        <p:txBody>
          <a:bodyPr rtlCol="0"/>
          <a:lstStyle>
            <a:lvl1pPr>
              <a:defRPr>
                <a:latin typeface="+mn-lt"/>
              </a:defRPr>
            </a:lvl1pPr>
          </a:lstStyle>
          <a:p>
            <a:pPr rtl="0">
              <a:defRPr/>
            </a:pPr>
            <a:fld id="{F16F620B-B880-4B86-ABA9-678E8093A15F}" type="datetime1">
              <a:rPr lang="nl-NL" noProof="0" smtClean="0">
                <a:solidFill>
                  <a:prstClr val="black">
                    <a:tint val="75000"/>
                  </a:prstClr>
                </a:solidFill>
              </a:rPr>
              <a:t>14-10-2022</a:t>
            </a:fld>
            <a:endParaRPr lang="nl-NL" noProof="0">
              <a:solidFill>
                <a:prstClr val="black">
                  <a:tint val="75000"/>
                </a:prstClr>
              </a:solidFill>
            </a:endParaRPr>
          </a:p>
        </p:txBody>
      </p:sp>
      <p:sp>
        <p:nvSpPr>
          <p:cNvPr id="6" name="Tijdelijke aanduiding voor voettekst 5">
            <a:extLst>
              <a:ext uri="{FF2B5EF4-FFF2-40B4-BE49-F238E27FC236}">
                <a16:creationId xmlns:a16="http://schemas.microsoft.com/office/drawing/2014/main" id="{7D92E260-747D-40FD-A062-9DD5E6835ABB}"/>
              </a:ext>
            </a:extLst>
          </p:cNvPr>
          <p:cNvSpPr>
            <a:spLocks noGrp="1"/>
          </p:cNvSpPr>
          <p:nvPr>
            <p:ph type="ftr" sz="quarter" idx="11"/>
          </p:nvPr>
        </p:nvSpPr>
        <p:spPr/>
        <p:txBody>
          <a:bodyPr rtlCol="0"/>
          <a:lstStyle>
            <a:lvl1pPr>
              <a:defRPr>
                <a:latin typeface="+mn-lt"/>
              </a:defRPr>
            </a:lvl1pPr>
          </a:lstStyle>
          <a:p>
            <a:pPr rtl="0">
              <a:defRPr/>
            </a:pPr>
            <a:r>
              <a:rPr lang="nl-NL" noProof="0">
                <a:solidFill>
                  <a:prstClr val="black">
                    <a:tint val="75000"/>
                  </a:prstClr>
                </a:solidFill>
              </a:rPr>
              <a:t>Naam presentatie</a:t>
            </a:r>
          </a:p>
        </p:txBody>
      </p:sp>
      <p:sp>
        <p:nvSpPr>
          <p:cNvPr id="7" name="Tijdelijke aanduiding voor dianumm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nl-NL" noProof="0" smtClean="0">
                <a:solidFill>
                  <a:prstClr val="black">
                    <a:tint val="75000"/>
                  </a:prstClr>
                </a:solidFill>
              </a:rPr>
              <a:pPr rtl="0">
                <a:defRPr/>
              </a:pPr>
              <a:t>‹nr.›</a:t>
            </a:fld>
            <a:endParaRPr lang="nl-NL" noProof="0">
              <a:solidFill>
                <a:prstClr val="black">
                  <a:tint val="75000"/>
                </a:prstClr>
              </a:solidFill>
            </a:endParaRPr>
          </a:p>
        </p:txBody>
      </p:sp>
      <p:sp>
        <p:nvSpPr>
          <p:cNvPr id="8" name="Vrije vorm: Vorm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Vorm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628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1D7521-E43D-41D1-B458-26B20DC6DDD8}"/>
              </a:ext>
            </a:extLst>
          </p:cNvPr>
          <p:cNvSpPr>
            <a:spLocks noGrp="1"/>
          </p:cNvSpPr>
          <p:nvPr>
            <p:ph type="title" hasCustomPrompt="1"/>
          </p:nvPr>
        </p:nvSpPr>
        <p:spPr>
          <a:xfrm>
            <a:off x="839788" y="457200"/>
            <a:ext cx="3932237" cy="1600200"/>
          </a:xfrm>
        </p:spPr>
        <p:txBody>
          <a:bodyPr rtlCol="0" anchor="b"/>
          <a:lstStyle>
            <a:lvl1pPr>
              <a:defRPr sz="3200"/>
            </a:lvl1pPr>
          </a:lstStyle>
          <a:p>
            <a:pPr rtl="0"/>
            <a:r>
              <a:rPr lang="nl-NL" noProof="0"/>
              <a:t>Klik om de titelstijl van het model te bewerken</a:t>
            </a:r>
          </a:p>
        </p:txBody>
      </p:sp>
      <p:sp>
        <p:nvSpPr>
          <p:cNvPr id="3" name="Tijdelijke aanduiding voor afbeelding 2">
            <a:extLst>
              <a:ext uri="{FF2B5EF4-FFF2-40B4-BE49-F238E27FC236}">
                <a16:creationId xmlns:a16="http://schemas.microsoft.com/office/drawing/2014/main" id="{A2472CF2-2653-4B98-A416-D7A0A860ECE0}"/>
              </a:ext>
            </a:extLst>
          </p:cNvPr>
          <p:cNvSpPr>
            <a:spLocks noGrp="1"/>
          </p:cNvSpPr>
          <p:nvPr>
            <p:ph type="pic" idx="1" hasCustomPrompt="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l-NL" noProof="0"/>
              <a:t>Klik op pictogram om afbeelding toe te voegen</a:t>
            </a:r>
          </a:p>
        </p:txBody>
      </p:sp>
      <p:sp>
        <p:nvSpPr>
          <p:cNvPr id="4" name="Tijdelijke aanduiding voor tekst 3">
            <a:extLst>
              <a:ext uri="{FF2B5EF4-FFF2-40B4-BE49-F238E27FC236}">
                <a16:creationId xmlns:a16="http://schemas.microsoft.com/office/drawing/2014/main" id="{A6EF87F5-0B10-4AC7-9599-F088C5E796D7}"/>
              </a:ext>
            </a:extLst>
          </p:cNvPr>
          <p:cNvSpPr>
            <a:spLocks noGrp="1"/>
          </p:cNvSpPr>
          <p:nvPr>
            <p:ph type="body" sz="half" idx="2" hasCustomPrompt="1"/>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Klik om de tekststijlen van het model te bewerken</a:t>
            </a:r>
          </a:p>
        </p:txBody>
      </p:sp>
      <p:sp>
        <p:nvSpPr>
          <p:cNvPr id="5" name="Tijdelijke aanduiding voor datum 4">
            <a:extLst>
              <a:ext uri="{FF2B5EF4-FFF2-40B4-BE49-F238E27FC236}">
                <a16:creationId xmlns:a16="http://schemas.microsoft.com/office/drawing/2014/main" id="{62A07CB7-0520-4D64-B76C-C31AC557832D}"/>
              </a:ext>
            </a:extLst>
          </p:cNvPr>
          <p:cNvSpPr>
            <a:spLocks noGrp="1"/>
          </p:cNvSpPr>
          <p:nvPr>
            <p:ph type="dt" sz="half" idx="10"/>
          </p:nvPr>
        </p:nvSpPr>
        <p:spPr/>
        <p:txBody>
          <a:bodyPr rtlCol="0"/>
          <a:lstStyle>
            <a:lvl1pPr>
              <a:defRPr>
                <a:latin typeface="+mn-lt"/>
              </a:defRPr>
            </a:lvl1pPr>
          </a:lstStyle>
          <a:p>
            <a:pPr rtl="0">
              <a:defRPr/>
            </a:pPr>
            <a:fld id="{C1248E69-5813-4443-A470-712B2D784DF4}" type="datetime1">
              <a:rPr lang="nl-NL" noProof="0" smtClean="0">
                <a:solidFill>
                  <a:prstClr val="black">
                    <a:tint val="75000"/>
                  </a:prstClr>
                </a:solidFill>
              </a:rPr>
              <a:t>14-10-2022</a:t>
            </a:fld>
            <a:endParaRPr lang="nl-NL" noProof="0" dirty="0">
              <a:solidFill>
                <a:prstClr val="black">
                  <a:tint val="75000"/>
                </a:prstClr>
              </a:solidFill>
            </a:endParaRPr>
          </a:p>
        </p:txBody>
      </p:sp>
      <p:sp>
        <p:nvSpPr>
          <p:cNvPr id="6" name="Tijdelijke aanduiding voor voettekst 5">
            <a:extLst>
              <a:ext uri="{FF2B5EF4-FFF2-40B4-BE49-F238E27FC236}">
                <a16:creationId xmlns:a16="http://schemas.microsoft.com/office/drawing/2014/main" id="{92EEB226-AD45-45DF-AAB5-5513AE732AAE}"/>
              </a:ext>
            </a:extLst>
          </p:cNvPr>
          <p:cNvSpPr>
            <a:spLocks noGrp="1"/>
          </p:cNvSpPr>
          <p:nvPr>
            <p:ph type="ftr" sz="quarter" idx="11"/>
          </p:nvPr>
        </p:nvSpPr>
        <p:spPr/>
        <p:txBody>
          <a:bodyPr rtlCol="0"/>
          <a:lstStyle>
            <a:lvl1pPr>
              <a:defRPr>
                <a:latin typeface="+mn-lt"/>
              </a:defRPr>
            </a:lvl1pPr>
          </a:lstStyle>
          <a:p>
            <a:pPr rtl="0">
              <a:defRPr/>
            </a:pPr>
            <a:r>
              <a:rPr lang="nl-NL" noProof="0">
                <a:solidFill>
                  <a:prstClr val="black">
                    <a:tint val="75000"/>
                  </a:prstClr>
                </a:solidFill>
              </a:rPr>
              <a:t>Naam presentatie</a:t>
            </a:r>
          </a:p>
        </p:txBody>
      </p:sp>
      <p:sp>
        <p:nvSpPr>
          <p:cNvPr id="7" name="Tijdelijke aanduiding voor dianumm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nl-NL" noProof="0" smtClean="0">
                <a:solidFill>
                  <a:prstClr val="black">
                    <a:tint val="75000"/>
                  </a:prstClr>
                </a:solidFill>
              </a:rPr>
              <a:pPr rtl="0">
                <a:defRPr/>
              </a:pPr>
              <a:t>‹nr.›</a:t>
            </a:fld>
            <a:endParaRPr lang="nl-NL" noProof="0">
              <a:solidFill>
                <a:prstClr val="black">
                  <a:tint val="75000"/>
                </a:prstClr>
              </a:solidFill>
            </a:endParaRPr>
          </a:p>
        </p:txBody>
      </p:sp>
      <p:sp>
        <p:nvSpPr>
          <p:cNvPr id="8" name="Vrije vorm: Vorm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Vorm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012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10" name="Ovaal 9">
            <a:extLst>
              <a:ext uri="{FF2B5EF4-FFF2-40B4-BE49-F238E27FC236}">
                <a16:creationId xmlns:a16="http://schemas.microsoft.com/office/drawing/2014/main" id="{AFA665D7-34D0-4262-B345-9B1A1BA8DA17}"/>
              </a:ext>
            </a:extLst>
          </p:cNvPr>
          <p:cNvSpPr/>
          <p:nvPr userDrawn="1"/>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Boog 11">
            <a:extLst>
              <a:ext uri="{FF2B5EF4-FFF2-40B4-BE49-F238E27FC236}">
                <a16:creationId xmlns:a16="http://schemas.microsoft.com/office/drawing/2014/main" id="{39ECC553-79E5-4B14-89C9-4DAD2B1021B1}"/>
              </a:ext>
            </a:extLst>
          </p:cNvPr>
          <p:cNvSpPr/>
          <p:nvPr userDrawn="1"/>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al 13">
            <a:extLst>
              <a:ext uri="{FF2B5EF4-FFF2-40B4-BE49-F238E27FC236}">
                <a16:creationId xmlns:a16="http://schemas.microsoft.com/office/drawing/2014/main" id="{55797934-7E2B-4F94-89C4-0279413FF821}"/>
              </a:ext>
            </a:extLst>
          </p:cNvPr>
          <p:cNvSpPr/>
          <p:nvPr userDrawn="1"/>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249FF209-11EE-4A3F-9685-A155FECD0DC8}"/>
              </a:ext>
            </a:extLst>
          </p:cNvPr>
          <p:cNvSpPr>
            <a:spLocks noGrp="1"/>
          </p:cNvSpPr>
          <p:nvPr>
            <p:ph type="title" hasCustomPrompt="1"/>
          </p:nvPr>
        </p:nvSpPr>
        <p:spPr>
          <a:xfrm>
            <a:off x="1170432" y="1399032"/>
            <a:ext cx="3236976" cy="4069080"/>
          </a:xfrm>
        </p:spPr>
        <p:txBody>
          <a:bodyPr rtlCol="0"/>
          <a:lstStyle>
            <a:lvl1pPr algn="ctr">
              <a:defRPr>
                <a:solidFill>
                  <a:schemeClr val="bg1"/>
                </a:solidFill>
              </a:defRPr>
            </a:lvl1pPr>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0A47AF11-F208-4FDA-9E19-D6CA3472134E}"/>
              </a:ext>
            </a:extLst>
          </p:cNvPr>
          <p:cNvSpPr>
            <a:spLocks noGrp="1"/>
          </p:cNvSpPr>
          <p:nvPr>
            <p:ph idx="1" hasCustomPrompt="1"/>
          </p:nvPr>
        </p:nvSpPr>
        <p:spPr>
          <a:xfrm>
            <a:off x="5788152" y="1527048"/>
            <a:ext cx="5111496" cy="3931920"/>
          </a:xfrm>
        </p:spPr>
        <p:txBody>
          <a:bodyPr rtlCol="0" anchor="ctr"/>
          <a:lstStyle>
            <a:lvl1pPr marL="0" indent="0">
              <a:buNone/>
              <a:defRPr/>
            </a:lvl1pPr>
            <a:lvl2pPr marL="228600">
              <a:defRPr/>
            </a:lvl2pPr>
            <a:lvl3pPr marL="457200">
              <a:defRPr/>
            </a:lvl3pPr>
            <a:lvl4pPr>
              <a:buNone/>
              <a:defRPr/>
            </a:lvl4pPr>
          </a:lstStyle>
          <a:p>
            <a:pPr lvl="0" rtl="0"/>
            <a:r>
              <a:rPr lang="nl-NL" noProof="0"/>
              <a:t>Klik om de tekststijlen van het model te bewerken</a:t>
            </a:r>
          </a:p>
          <a:p>
            <a:pPr lvl="1" rtl="0"/>
            <a:r>
              <a:rPr lang="nl-NL" noProof="0"/>
              <a:t>Tweede niveau</a:t>
            </a:r>
          </a:p>
          <a:p>
            <a:pPr lvl="2" rtl="0"/>
            <a:r>
              <a:rPr lang="nl-NL" noProof="0"/>
              <a:t>Derde niveau</a:t>
            </a:r>
          </a:p>
        </p:txBody>
      </p:sp>
      <p:sp>
        <p:nvSpPr>
          <p:cNvPr id="4" name="Tijdelijke aanduiding voor datum 3">
            <a:extLst>
              <a:ext uri="{FF2B5EF4-FFF2-40B4-BE49-F238E27FC236}">
                <a16:creationId xmlns:a16="http://schemas.microsoft.com/office/drawing/2014/main" id="{96E82FA1-02B7-467E-9F16-D178149407C5}"/>
              </a:ext>
            </a:extLst>
          </p:cNvPr>
          <p:cNvSpPr>
            <a:spLocks noGrp="1"/>
          </p:cNvSpPr>
          <p:nvPr>
            <p:ph type="dt" sz="half" idx="10"/>
          </p:nvPr>
        </p:nvSpPr>
        <p:spPr/>
        <p:txBody>
          <a:bodyPr rtlCol="0"/>
          <a:lstStyle>
            <a:lvl1pPr>
              <a:defRPr>
                <a:latin typeface="+mn-lt"/>
              </a:defRPr>
            </a:lvl1pPr>
          </a:lstStyle>
          <a:p>
            <a:pPr rtl="0">
              <a:defRPr/>
            </a:pPr>
            <a:fld id="{7BE82562-6E6E-4D7D-9522-02F7BD6185FB}" type="datetime1">
              <a:rPr lang="nl-NL" noProof="0" smtClean="0">
                <a:solidFill>
                  <a:prstClr val="black">
                    <a:tint val="75000"/>
                  </a:prstClr>
                </a:solidFill>
              </a:rPr>
              <a:t>14-10-2022</a:t>
            </a:fld>
            <a:endParaRPr lang="nl-NL" noProof="0">
              <a:solidFill>
                <a:prstClr val="black">
                  <a:tint val="75000"/>
                </a:prstClr>
              </a:solidFill>
            </a:endParaRPr>
          </a:p>
        </p:txBody>
      </p:sp>
      <p:sp>
        <p:nvSpPr>
          <p:cNvPr id="5" name="Tijdelijke aanduiding voor voettekst 4">
            <a:extLst>
              <a:ext uri="{FF2B5EF4-FFF2-40B4-BE49-F238E27FC236}">
                <a16:creationId xmlns:a16="http://schemas.microsoft.com/office/drawing/2014/main" id="{6D389247-FB8A-4494-859B-B3754B02A5EE}"/>
              </a:ext>
            </a:extLst>
          </p:cNvPr>
          <p:cNvSpPr>
            <a:spLocks noGrp="1"/>
          </p:cNvSpPr>
          <p:nvPr>
            <p:ph type="ftr" sz="quarter" idx="11"/>
          </p:nvPr>
        </p:nvSpPr>
        <p:spPr/>
        <p:txBody>
          <a:bodyPr rtlCol="0"/>
          <a:lstStyle>
            <a:lvl1pPr>
              <a:defRPr>
                <a:latin typeface="+mn-lt"/>
              </a:defRPr>
            </a:lvl1pPr>
          </a:lstStyle>
          <a:p>
            <a:pPr rtl="0">
              <a:defRPr/>
            </a:pPr>
            <a:r>
              <a:rPr lang="nl-NL" noProof="0">
                <a:solidFill>
                  <a:prstClr val="black">
                    <a:tint val="75000"/>
                  </a:prstClr>
                </a:solidFill>
              </a:rPr>
              <a:t>Naam presentatie</a:t>
            </a:r>
          </a:p>
        </p:txBody>
      </p:sp>
      <p:sp>
        <p:nvSpPr>
          <p:cNvPr id="6" name="Tijdelijke aanduiding voor dianumm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nl-NL" noProof="0" smtClean="0">
                <a:solidFill>
                  <a:prstClr val="black">
                    <a:tint val="75000"/>
                  </a:prstClr>
                </a:solidFill>
              </a:rPr>
              <a:pPr rtl="0">
                <a:defRPr/>
              </a:pPr>
              <a:t>‹nr.›</a:t>
            </a:fld>
            <a:endParaRPr lang="nl-NL" noProof="0">
              <a:solidFill>
                <a:prstClr val="black">
                  <a:tint val="75000"/>
                </a:prstClr>
              </a:solidFill>
            </a:endParaRPr>
          </a:p>
        </p:txBody>
      </p:sp>
    </p:spTree>
    <p:extLst>
      <p:ext uri="{BB962C8B-B14F-4D97-AF65-F5344CB8AC3E}">
        <p14:creationId xmlns:p14="http://schemas.microsoft.com/office/powerpoint/2010/main" val="813944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en inhoud 2 kleine afbeeldingen">
    <p:spTree>
      <p:nvGrpSpPr>
        <p:cNvPr id="1" name=""/>
        <p:cNvGrpSpPr/>
        <p:nvPr/>
      </p:nvGrpSpPr>
      <p:grpSpPr>
        <a:xfrm>
          <a:off x="0" y="0"/>
          <a:ext cx="0" cy="0"/>
          <a:chOff x="0" y="0"/>
          <a:chExt cx="0" cy="0"/>
        </a:xfrm>
      </p:grpSpPr>
      <p:sp>
        <p:nvSpPr>
          <p:cNvPr id="22" name="Tijdelijke aanduiding voor afbeelding 21">
            <a:extLst>
              <a:ext uri="{FF2B5EF4-FFF2-40B4-BE49-F238E27FC236}">
                <a16:creationId xmlns:a16="http://schemas.microsoft.com/office/drawing/2014/main" id="{5A614E3F-4FB2-4152-A59C-941C908D7B05}"/>
              </a:ext>
            </a:extLst>
          </p:cNvPr>
          <p:cNvSpPr>
            <a:spLocks noGrp="1"/>
          </p:cNvSpPr>
          <p:nvPr>
            <p:ph type="pic" sz="quarter" idx="13"/>
          </p:nvPr>
        </p:nvSpPr>
        <p:spPr>
          <a:xfrm>
            <a:off x="7200479" y="1150210"/>
            <a:ext cx="2207046" cy="2204178"/>
          </a:xfrm>
          <a:custGeom>
            <a:avLst/>
            <a:gdLst>
              <a:gd name="connsiteX0" fmla="*/ 1098749 w 2207046"/>
              <a:gd name="connsiteY0" fmla="*/ 0 h 2204178"/>
              <a:gd name="connsiteX1" fmla="*/ 2201707 w 2207046"/>
              <a:gd name="connsiteY1" fmla="*/ 995326 h 2204178"/>
              <a:gd name="connsiteX2" fmla="*/ 2207046 w 2207046"/>
              <a:gd name="connsiteY2" fmla="*/ 1101058 h 2204178"/>
              <a:gd name="connsiteX3" fmla="*/ 2207046 w 2207046"/>
              <a:gd name="connsiteY3" fmla="*/ 1116306 h 2204178"/>
              <a:gd name="connsiteX4" fmla="*/ 2201707 w 2207046"/>
              <a:gd name="connsiteY4" fmla="*/ 1222039 h 2204178"/>
              <a:gd name="connsiteX5" fmla="*/ 1322187 w 2207046"/>
              <a:gd name="connsiteY5" fmla="*/ 2194840 h 2204178"/>
              <a:gd name="connsiteX6" fmla="*/ 1260999 w 2207046"/>
              <a:gd name="connsiteY6" fmla="*/ 2204178 h 2204178"/>
              <a:gd name="connsiteX7" fmla="*/ 936500 w 2207046"/>
              <a:gd name="connsiteY7" fmla="*/ 2204178 h 2204178"/>
              <a:gd name="connsiteX8" fmla="*/ 875311 w 2207046"/>
              <a:gd name="connsiteY8" fmla="*/ 2194840 h 2204178"/>
              <a:gd name="connsiteX9" fmla="*/ 12592 w 2207046"/>
              <a:gd name="connsiteY9" fmla="*/ 1332120 h 2204178"/>
              <a:gd name="connsiteX10" fmla="*/ 0 w 2207046"/>
              <a:gd name="connsiteY10" fmla="*/ 1249617 h 2204178"/>
              <a:gd name="connsiteX11" fmla="*/ 0 w 2207046"/>
              <a:gd name="connsiteY11" fmla="*/ 967747 h 2204178"/>
              <a:gd name="connsiteX12" fmla="*/ 12592 w 2207046"/>
              <a:gd name="connsiteY12" fmla="*/ 885244 h 2204178"/>
              <a:gd name="connsiteX13" fmla="*/ 1098749 w 2207046"/>
              <a:gd name="connsiteY13" fmla="*/ 0 h 220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7046" h="2204178">
                <a:moveTo>
                  <a:pt x="1098749" y="0"/>
                </a:moveTo>
                <a:cubicBezTo>
                  <a:pt x="1672788" y="0"/>
                  <a:pt x="2144931" y="436266"/>
                  <a:pt x="2201707" y="995326"/>
                </a:cubicBezTo>
                <a:lnTo>
                  <a:pt x="2207046" y="1101058"/>
                </a:lnTo>
                <a:lnTo>
                  <a:pt x="2207046" y="1116306"/>
                </a:lnTo>
                <a:lnTo>
                  <a:pt x="2201707" y="1222039"/>
                </a:lnTo>
                <a:cubicBezTo>
                  <a:pt x="2152501" y="1706557"/>
                  <a:pt x="1791308" y="2098844"/>
                  <a:pt x="1322187" y="2194840"/>
                </a:cubicBezTo>
                <a:lnTo>
                  <a:pt x="1260999" y="2204178"/>
                </a:lnTo>
                <a:lnTo>
                  <a:pt x="936500" y="2204178"/>
                </a:lnTo>
                <a:lnTo>
                  <a:pt x="875311" y="2194840"/>
                </a:lnTo>
                <a:cubicBezTo>
                  <a:pt x="442276" y="2106228"/>
                  <a:pt x="101204" y="1765156"/>
                  <a:pt x="12592" y="1332120"/>
                </a:cubicBezTo>
                <a:lnTo>
                  <a:pt x="0" y="1249617"/>
                </a:lnTo>
                <a:lnTo>
                  <a:pt x="0" y="967747"/>
                </a:lnTo>
                <a:lnTo>
                  <a:pt x="12592" y="885244"/>
                </a:lnTo>
                <a:cubicBezTo>
                  <a:pt x="115972" y="380036"/>
                  <a:pt x="562980" y="0"/>
                  <a:pt x="1098749" y="0"/>
                </a:cubicBezTo>
                <a:close/>
              </a:path>
            </a:pathLst>
          </a:custGeom>
        </p:spPr>
        <p:txBody>
          <a:bodyPr wrap="square" rtlCol="0" anchor="ctr">
            <a:noAutofit/>
          </a:bodyPr>
          <a:lstStyle>
            <a:lvl1pPr algn="ctr">
              <a:buNone/>
              <a:defRPr sz="1800"/>
            </a:lvl1pPr>
          </a:lstStyle>
          <a:p>
            <a:pPr rtl="0"/>
            <a:r>
              <a:rPr lang="nl-NL" noProof="0"/>
              <a:t>Klik op het pictogram als u een afbeelding wilt toevoegen</a:t>
            </a:r>
          </a:p>
        </p:txBody>
      </p:sp>
      <p:sp>
        <p:nvSpPr>
          <p:cNvPr id="21" name="Tijdelijke aanduiding voor afbeelding 20">
            <a:extLst>
              <a:ext uri="{FF2B5EF4-FFF2-40B4-BE49-F238E27FC236}">
                <a16:creationId xmlns:a16="http://schemas.microsoft.com/office/drawing/2014/main" id="{8A1F486A-F545-4642-B1CB-5356704413D3}"/>
              </a:ext>
            </a:extLst>
          </p:cNvPr>
          <p:cNvSpPr>
            <a:spLocks noGrp="1"/>
          </p:cNvSpPr>
          <p:nvPr>
            <p:ph type="pic" sz="quarter" idx="14"/>
          </p:nvPr>
        </p:nvSpPr>
        <p:spPr>
          <a:xfrm>
            <a:off x="8444632" y="2579683"/>
            <a:ext cx="3096807" cy="3096807"/>
          </a:xfrm>
          <a:custGeom>
            <a:avLst/>
            <a:gdLst>
              <a:gd name="connsiteX0" fmla="*/ 1548404 w 3096807"/>
              <a:gd name="connsiteY0" fmla="*/ 0 h 3096807"/>
              <a:gd name="connsiteX1" fmla="*/ 3096807 w 3096807"/>
              <a:gd name="connsiteY1" fmla="*/ 1548404 h 3096807"/>
              <a:gd name="connsiteX2" fmla="*/ 1548404 w 3096807"/>
              <a:gd name="connsiteY2" fmla="*/ 3096807 h 3096807"/>
              <a:gd name="connsiteX3" fmla="*/ 0 w 3096807"/>
              <a:gd name="connsiteY3" fmla="*/ 1548404 h 3096807"/>
              <a:gd name="connsiteX4" fmla="*/ 1548404 w 3096807"/>
              <a:gd name="connsiteY4" fmla="*/ 0 h 3096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807" h="3096807">
                <a:moveTo>
                  <a:pt x="1548404" y="0"/>
                </a:moveTo>
                <a:cubicBezTo>
                  <a:pt x="2403564" y="0"/>
                  <a:pt x="3096807" y="693243"/>
                  <a:pt x="3096807" y="1548404"/>
                </a:cubicBezTo>
                <a:cubicBezTo>
                  <a:pt x="3096807" y="2403564"/>
                  <a:pt x="2403564" y="3096807"/>
                  <a:pt x="1548404" y="3096807"/>
                </a:cubicBezTo>
                <a:cubicBezTo>
                  <a:pt x="693243" y="3096807"/>
                  <a:pt x="0" y="2403564"/>
                  <a:pt x="0" y="1548404"/>
                </a:cubicBezTo>
                <a:cubicBezTo>
                  <a:pt x="0" y="693243"/>
                  <a:pt x="693243" y="0"/>
                  <a:pt x="1548404" y="0"/>
                </a:cubicBezTo>
                <a:close/>
              </a:path>
            </a:pathLst>
          </a:custGeom>
        </p:spPr>
        <p:txBody>
          <a:bodyPr wrap="square" rtlCol="0" anchor="ctr">
            <a:noAutofit/>
          </a:bodyPr>
          <a:lstStyle>
            <a:lvl1pPr algn="ctr">
              <a:buNone/>
              <a:defRPr sz="1800"/>
            </a:lvl1pPr>
          </a:lstStyle>
          <a:p>
            <a:pPr rtl="0"/>
            <a:r>
              <a:rPr lang="nl-NL" noProof="0"/>
              <a:t>Klik op het pictogram als u een afbeelding wilt toevoegen</a:t>
            </a:r>
          </a:p>
        </p:txBody>
      </p:sp>
      <p:sp>
        <p:nvSpPr>
          <p:cNvPr id="2" name="Titel 1">
            <a:extLst>
              <a:ext uri="{FF2B5EF4-FFF2-40B4-BE49-F238E27FC236}">
                <a16:creationId xmlns:a16="http://schemas.microsoft.com/office/drawing/2014/main" id="{249FF209-11EE-4A3F-9685-A155FECD0DC8}"/>
              </a:ext>
            </a:extLst>
          </p:cNvPr>
          <p:cNvSpPr>
            <a:spLocks noGrp="1"/>
          </p:cNvSpPr>
          <p:nvPr>
            <p:ph type="title" hasCustomPrompt="1"/>
          </p:nvPr>
        </p:nvSpPr>
        <p:spPr>
          <a:xfrm>
            <a:off x="539496" y="365124"/>
            <a:ext cx="5806440" cy="1325880"/>
          </a:xfrm>
        </p:spPr>
        <p:txBody>
          <a:bodyPr rtlCol="0"/>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0A47AF11-F208-4FDA-9E19-D6CA3472134E}"/>
              </a:ext>
            </a:extLst>
          </p:cNvPr>
          <p:cNvSpPr>
            <a:spLocks noGrp="1"/>
          </p:cNvSpPr>
          <p:nvPr>
            <p:ph idx="1" hasCustomPrompt="1"/>
          </p:nvPr>
        </p:nvSpPr>
        <p:spPr>
          <a:xfrm>
            <a:off x="539496" y="1825625"/>
            <a:ext cx="5806440" cy="4352544"/>
          </a:xfrm>
        </p:spPr>
        <p:txBody>
          <a:bodyPr rtlCol="0">
            <a:normAutofit/>
          </a:bodyPr>
          <a:lstStyle>
            <a:lvl1pPr marL="0" indent="0">
              <a:lnSpc>
                <a:spcPct val="110000"/>
              </a:lnSpc>
              <a:buNone/>
              <a:defRPr sz="2400"/>
            </a:lvl1pPr>
            <a:lvl2pPr marL="228600">
              <a:lnSpc>
                <a:spcPct val="110000"/>
              </a:lnSpc>
              <a:defRPr sz="2000"/>
            </a:lvl2pPr>
            <a:lvl3pPr marL="457200">
              <a:lnSpc>
                <a:spcPct val="110000"/>
              </a:lnSpc>
              <a:defRPr sz="1800"/>
            </a:lvl3pPr>
            <a:lvl4pPr marL="685800">
              <a:lnSpc>
                <a:spcPct val="110000"/>
              </a:lnSpc>
              <a:defRPr sz="1600"/>
            </a:lvl4pPr>
            <a:lvl5pPr>
              <a:lnSpc>
                <a:spcPct val="110000"/>
              </a:lnSpc>
              <a:defRPr/>
            </a:lvl5pPr>
          </a:lstStyle>
          <a:p>
            <a:pPr lvl="0" rtl="0"/>
            <a:r>
              <a:rPr lang="nl-NL" noProof="0" dirty="0"/>
              <a:t>Klik om de tekststijlen van het model te bewerken</a:t>
            </a:r>
          </a:p>
          <a:p>
            <a:pPr lvl="1" rtl="0"/>
            <a:r>
              <a:rPr lang="nl-NL" noProof="0" dirty="0"/>
              <a:t>Tweede niveau</a:t>
            </a:r>
          </a:p>
          <a:p>
            <a:pPr lvl="2" rtl="0"/>
            <a:r>
              <a:rPr lang="nl-NL" noProof="0" dirty="0"/>
              <a:t>Derde niveau</a:t>
            </a:r>
          </a:p>
          <a:p>
            <a:pPr lvl="3" rtl="0"/>
            <a:r>
              <a:rPr lang="nl-NL" noProof="0" dirty="0"/>
              <a:t>Vierde niveau</a:t>
            </a:r>
          </a:p>
        </p:txBody>
      </p:sp>
      <p:sp>
        <p:nvSpPr>
          <p:cNvPr id="4" name="Tijdelijke aanduiding voor datum 3">
            <a:extLst>
              <a:ext uri="{FF2B5EF4-FFF2-40B4-BE49-F238E27FC236}">
                <a16:creationId xmlns:a16="http://schemas.microsoft.com/office/drawing/2014/main" id="{96E82FA1-02B7-467E-9F16-D178149407C5}"/>
              </a:ext>
            </a:extLst>
          </p:cNvPr>
          <p:cNvSpPr>
            <a:spLocks noGrp="1"/>
          </p:cNvSpPr>
          <p:nvPr>
            <p:ph type="dt" sz="half" idx="10"/>
          </p:nvPr>
        </p:nvSpPr>
        <p:spPr/>
        <p:txBody>
          <a:bodyPr rtlCol="0"/>
          <a:lstStyle>
            <a:lvl1pPr>
              <a:defRPr>
                <a:latin typeface="+mn-lt"/>
              </a:defRPr>
            </a:lvl1pPr>
          </a:lstStyle>
          <a:p>
            <a:pPr>
              <a:defRPr/>
            </a:pPr>
            <a:fld id="{CCE6C85A-5831-4E1E-85B4-A11D1C0917E4}" type="datetime1">
              <a:rPr lang="nl-NL" smtClean="0">
                <a:solidFill>
                  <a:prstClr val="black">
                    <a:tint val="75000"/>
                  </a:prstClr>
                </a:solidFill>
              </a:rPr>
              <a:t>14-10-2022</a:t>
            </a:fld>
            <a:endParaRPr lang="nl-NL" dirty="0">
              <a:solidFill>
                <a:prstClr val="black">
                  <a:tint val="75000"/>
                </a:prstClr>
              </a:solidFill>
            </a:endParaRPr>
          </a:p>
        </p:txBody>
      </p:sp>
      <p:sp>
        <p:nvSpPr>
          <p:cNvPr id="5" name="Tijdelijke aanduiding voor voettekst 4">
            <a:extLst>
              <a:ext uri="{FF2B5EF4-FFF2-40B4-BE49-F238E27FC236}">
                <a16:creationId xmlns:a16="http://schemas.microsoft.com/office/drawing/2014/main" id="{6D389247-FB8A-4494-859B-B3754B02A5EE}"/>
              </a:ext>
            </a:extLst>
          </p:cNvPr>
          <p:cNvSpPr>
            <a:spLocks noGrp="1"/>
          </p:cNvSpPr>
          <p:nvPr>
            <p:ph type="ftr" sz="quarter" idx="11"/>
          </p:nvPr>
        </p:nvSpPr>
        <p:spPr/>
        <p:txBody>
          <a:bodyPr rtlCol="0"/>
          <a:lstStyle>
            <a:lvl1pPr>
              <a:defRPr>
                <a:latin typeface="+mn-lt"/>
              </a:defRPr>
            </a:lvl1pPr>
          </a:lstStyle>
          <a:p>
            <a:pPr rtl="0">
              <a:defRPr/>
            </a:pPr>
            <a:r>
              <a:rPr lang="nl-NL" noProof="0">
                <a:solidFill>
                  <a:prstClr val="black">
                    <a:tint val="75000"/>
                  </a:prstClr>
                </a:solidFill>
              </a:rPr>
              <a:t>Naam presentatie</a:t>
            </a:r>
          </a:p>
        </p:txBody>
      </p:sp>
      <p:sp>
        <p:nvSpPr>
          <p:cNvPr id="6" name="Tijdelijke aanduiding voor dianumm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nl-NL" noProof="0" smtClean="0">
                <a:solidFill>
                  <a:prstClr val="black">
                    <a:tint val="75000"/>
                  </a:prstClr>
                </a:solidFill>
              </a:rPr>
              <a:pPr rtl="0">
                <a:defRPr/>
              </a:pPr>
              <a:t>‹nr.›</a:t>
            </a:fld>
            <a:endParaRPr lang="nl-NL" noProof="0">
              <a:solidFill>
                <a:prstClr val="black">
                  <a:tint val="75000"/>
                </a:prstClr>
              </a:solidFill>
            </a:endParaRPr>
          </a:p>
        </p:txBody>
      </p:sp>
      <p:sp>
        <p:nvSpPr>
          <p:cNvPr id="10" name="Ovaal 9">
            <a:extLst>
              <a:ext uri="{FF2B5EF4-FFF2-40B4-BE49-F238E27FC236}">
                <a16:creationId xmlns:a16="http://schemas.microsoft.com/office/drawing/2014/main" id="{E8E71C73-7BAD-4838-88C1-42E045A9D179}"/>
              </a:ext>
            </a:extLst>
          </p:cNvPr>
          <p:cNvSpPr/>
          <p:nvPr userDrawn="1"/>
        </p:nvSpPr>
        <p:spPr>
          <a:xfrm>
            <a:off x="10249620" y="1555068"/>
            <a:ext cx="819303" cy="7970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hthoek 11">
            <a:extLst>
              <a:ext uri="{FF2B5EF4-FFF2-40B4-BE49-F238E27FC236}">
                <a16:creationId xmlns:a16="http://schemas.microsoft.com/office/drawing/2014/main" id="{44560922-5803-412D-880B-065E75DCBC0A}"/>
              </a:ext>
            </a:extLst>
          </p:cNvPr>
          <p:cNvSpPr/>
          <p:nvPr userDrawn="1"/>
        </p:nvSpPr>
        <p:spPr>
          <a:xfrm>
            <a:off x="7590089" y="4034393"/>
            <a:ext cx="876704" cy="876704"/>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839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7" name="Ovaal 6">
            <a:extLst>
              <a:ext uri="{FF2B5EF4-FFF2-40B4-BE49-F238E27FC236}">
                <a16:creationId xmlns:a16="http://schemas.microsoft.com/office/drawing/2014/main" id="{200EACD1-D216-4037-8AFF-80CF273586DF}"/>
              </a:ext>
            </a:extLst>
          </p:cNvPr>
          <p:cNvSpPr/>
          <p:nvPr userDrawn="1"/>
        </p:nvSpPr>
        <p:spPr>
          <a:xfrm>
            <a:off x="2815929" y="148929"/>
            <a:ext cx="6560142" cy="65601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Boog 7">
            <a:extLst>
              <a:ext uri="{FF2B5EF4-FFF2-40B4-BE49-F238E27FC236}">
                <a16:creationId xmlns:a16="http://schemas.microsoft.com/office/drawing/2014/main" id="{F941DE04-3FEA-4A57-B200-F9F6A765C792}"/>
              </a:ext>
            </a:extLst>
          </p:cNvPr>
          <p:cNvSpPr/>
          <p:nvPr userDrawn="1"/>
        </p:nvSpPr>
        <p:spPr>
          <a:xfrm rot="9222429" flipV="1">
            <a:off x="2494119" y="-28502"/>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vaal 13">
            <a:extLst>
              <a:ext uri="{FF2B5EF4-FFF2-40B4-BE49-F238E27FC236}">
                <a16:creationId xmlns:a16="http://schemas.microsoft.com/office/drawing/2014/main" id="{A565C7B4-4152-4548-A771-EB148A028FDB}"/>
              </a:ext>
            </a:extLst>
          </p:cNvPr>
          <p:cNvSpPr/>
          <p:nvPr userDrawn="1"/>
        </p:nvSpPr>
        <p:spPr>
          <a:xfrm>
            <a:off x="8165417" y="5241988"/>
            <a:ext cx="759403" cy="7388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A04C0001-5D76-45A0-A9F4-7172BDDD5D28}"/>
              </a:ext>
            </a:extLst>
          </p:cNvPr>
          <p:cNvSpPr>
            <a:spLocks noGrp="1"/>
          </p:cNvSpPr>
          <p:nvPr>
            <p:ph type="title" hasCustomPrompt="1"/>
          </p:nvPr>
        </p:nvSpPr>
        <p:spPr>
          <a:xfrm>
            <a:off x="3319272" y="1380744"/>
            <a:ext cx="5559552" cy="2514600"/>
          </a:xfrm>
        </p:spPr>
        <p:txBody>
          <a:bodyPr rtlCol="0" anchor="b"/>
          <a:lstStyle>
            <a:lvl1pPr algn="ctr">
              <a:defRPr sz="6000">
                <a:solidFill>
                  <a:schemeClr val="bg1"/>
                </a:solidFill>
              </a:defRPr>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9E1462C4-0E4B-4DB7-A8BF-FE55142760AF}"/>
              </a:ext>
            </a:extLst>
          </p:cNvPr>
          <p:cNvSpPr>
            <a:spLocks noGrp="1"/>
          </p:cNvSpPr>
          <p:nvPr>
            <p:ph type="body" idx="1" hasCustomPrompt="1"/>
          </p:nvPr>
        </p:nvSpPr>
        <p:spPr>
          <a:xfrm>
            <a:off x="3319272" y="4078224"/>
            <a:ext cx="5559552" cy="1536192"/>
          </a:xfrm>
        </p:spPr>
        <p:txBody>
          <a:bodyPr rtlCol="0"/>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nl-NL" noProof="0"/>
              <a:t>Klik om de tekststijlen van het model te bewerken</a:t>
            </a:r>
          </a:p>
        </p:txBody>
      </p:sp>
    </p:spTree>
    <p:extLst>
      <p:ext uri="{BB962C8B-B14F-4D97-AF65-F5344CB8AC3E}">
        <p14:creationId xmlns:p14="http://schemas.microsoft.com/office/powerpoint/2010/main" val="785573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9FF209-11EE-4A3F-9685-A155FECD0DC8}"/>
              </a:ext>
            </a:extLst>
          </p:cNvPr>
          <p:cNvSpPr>
            <a:spLocks noGrp="1"/>
          </p:cNvSpPr>
          <p:nvPr>
            <p:ph type="title" hasCustomPrompt="1"/>
          </p:nvPr>
        </p:nvSpPr>
        <p:spPr>
          <a:xfrm>
            <a:off x="539496" y="365125"/>
            <a:ext cx="10515600" cy="1325563"/>
          </a:xfrm>
        </p:spPr>
        <p:txBody>
          <a:bodyPr rtlCol="0"/>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0A47AF11-F208-4FDA-9E19-D6CA3472134E}"/>
              </a:ext>
            </a:extLst>
          </p:cNvPr>
          <p:cNvSpPr>
            <a:spLocks noGrp="1"/>
          </p:cNvSpPr>
          <p:nvPr>
            <p:ph idx="1" hasCustomPrompt="1"/>
          </p:nvPr>
        </p:nvSpPr>
        <p:spPr>
          <a:xfrm>
            <a:off x="1179576" y="1911096"/>
            <a:ext cx="9829800" cy="3859742"/>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7" name="Vrije vorm: Vorm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Vrije vorm: Vorm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081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en inhoud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E11BF3-02E8-4EB7-818E-652B82CF2C9D}"/>
              </a:ext>
            </a:extLst>
          </p:cNvPr>
          <p:cNvSpPr>
            <a:spLocks noGrp="1"/>
          </p:cNvSpPr>
          <p:nvPr>
            <p:ph type="title" hasCustomPrompt="1"/>
          </p:nvPr>
        </p:nvSpPr>
        <p:spPr/>
        <p:txBody>
          <a:bodyPr rtlCol="0"/>
          <a:lstStyle/>
          <a:p>
            <a:pPr rtl="0"/>
            <a:r>
              <a:rPr lang="nl-NL" noProof="0"/>
              <a:t>Klik om de titelstijl van het model te bewerken</a:t>
            </a:r>
          </a:p>
        </p:txBody>
      </p:sp>
      <p:sp>
        <p:nvSpPr>
          <p:cNvPr id="6" name="Vrije vorm: Vorm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Vrije vorm: Vorm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jdelijke aanduiding voor inhoud 2">
            <a:extLst>
              <a:ext uri="{FF2B5EF4-FFF2-40B4-BE49-F238E27FC236}">
                <a16:creationId xmlns:a16="http://schemas.microsoft.com/office/drawing/2014/main" id="{4753B078-30BA-4AB9-A020-EE8D9404B69E}"/>
              </a:ext>
            </a:extLst>
          </p:cNvPr>
          <p:cNvSpPr>
            <a:spLocks noGrp="1"/>
          </p:cNvSpPr>
          <p:nvPr>
            <p:ph idx="1" hasCustomPrompt="1"/>
          </p:nvPr>
        </p:nvSpPr>
        <p:spPr>
          <a:xfrm>
            <a:off x="838200" y="1911096"/>
            <a:ext cx="10515600" cy="3859742"/>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Tree>
    <p:extLst>
      <p:ext uri="{BB962C8B-B14F-4D97-AF65-F5344CB8AC3E}">
        <p14:creationId xmlns:p14="http://schemas.microsoft.com/office/powerpoint/2010/main" val="898923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itaatdia met afbeelding">
    <p:bg>
      <p:bgPr>
        <a:solidFill>
          <a:schemeClr val="tx1"/>
        </a:solidFill>
        <a:effectLst/>
      </p:bgPr>
    </p:b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10EC23F5-CD2E-4207-A4E6-73BDFF74D868}"/>
              </a:ext>
            </a:extLst>
          </p:cNvPr>
          <p:cNvSpPr>
            <a:spLocks noGrp="1"/>
          </p:cNvSpPr>
          <p:nvPr>
            <p:ph type="title" hasCustomPrompt="1"/>
          </p:nvPr>
        </p:nvSpPr>
        <p:spPr>
          <a:xfrm>
            <a:off x="3111500" y="370600"/>
            <a:ext cx="5923842" cy="5923842"/>
          </a:xfrm>
          <a:custGeom>
            <a:avLst/>
            <a:gdLst>
              <a:gd name="connsiteX0" fmla="*/ 2961921 w 5923842"/>
              <a:gd name="connsiteY0" fmla="*/ 0 h 5923842"/>
              <a:gd name="connsiteX1" fmla="*/ 5923842 w 5923842"/>
              <a:gd name="connsiteY1" fmla="*/ 2961921 h 5923842"/>
              <a:gd name="connsiteX2" fmla="*/ 2961921 w 5923842"/>
              <a:gd name="connsiteY2" fmla="*/ 5923842 h 5923842"/>
              <a:gd name="connsiteX3" fmla="*/ 0 w 5923842"/>
              <a:gd name="connsiteY3" fmla="*/ 2961921 h 5923842"/>
              <a:gd name="connsiteX4" fmla="*/ 2961921 w 5923842"/>
              <a:gd name="connsiteY4" fmla="*/ 0 h 592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42" h="5923842">
                <a:moveTo>
                  <a:pt x="2961921" y="0"/>
                </a:moveTo>
                <a:cubicBezTo>
                  <a:pt x="4597745" y="0"/>
                  <a:pt x="5923842" y="1326097"/>
                  <a:pt x="5923842" y="2961921"/>
                </a:cubicBezTo>
                <a:cubicBezTo>
                  <a:pt x="5923842" y="4597745"/>
                  <a:pt x="4597745" y="5923842"/>
                  <a:pt x="2961921" y="5923842"/>
                </a:cubicBezTo>
                <a:cubicBezTo>
                  <a:pt x="1326097" y="5923842"/>
                  <a:pt x="0" y="4597745"/>
                  <a:pt x="0" y="2961921"/>
                </a:cubicBezTo>
                <a:cubicBezTo>
                  <a:pt x="0" y="1326097"/>
                  <a:pt x="1326097" y="0"/>
                  <a:pt x="2961921" y="0"/>
                </a:cubicBezTo>
                <a:close/>
              </a:path>
            </a:pathLst>
          </a:custGeom>
          <a:solidFill>
            <a:schemeClr val="bg1">
              <a:alpha val="95000"/>
            </a:schemeClr>
          </a:solidFill>
        </p:spPr>
        <p:txBody>
          <a:bodyPr wrap="square" lIns="457200" rIns="457200" bIns="2331720" rtlCol="0" anchor="b" anchorCtr="0">
            <a:noAutofit/>
          </a:bodyPr>
          <a:lstStyle>
            <a:lvl1pPr algn="ctr">
              <a:defRPr sz="4000">
                <a:solidFill>
                  <a:schemeClr val="tx1"/>
                </a:solidFill>
              </a:defRPr>
            </a:lvl1p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9E1462C4-0E4B-4DB7-A8BF-FE55142760AF}"/>
              </a:ext>
            </a:extLst>
          </p:cNvPr>
          <p:cNvSpPr>
            <a:spLocks noGrp="1"/>
          </p:cNvSpPr>
          <p:nvPr>
            <p:ph type="body" idx="1" hasCustomPrompt="1"/>
          </p:nvPr>
        </p:nvSpPr>
        <p:spPr>
          <a:xfrm>
            <a:off x="3575304" y="4379976"/>
            <a:ext cx="5038344" cy="713232"/>
          </a:xfrm>
        </p:spPr>
        <p:txBody>
          <a:bodyPr rtlCol="0"/>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nl-NL" noProof="0"/>
              <a:t>Klik om de tekststijlen van het model te bewerken</a:t>
            </a:r>
          </a:p>
        </p:txBody>
      </p:sp>
    </p:spTree>
    <p:extLst>
      <p:ext uri="{BB962C8B-B14F-4D97-AF65-F5344CB8AC3E}">
        <p14:creationId xmlns:p14="http://schemas.microsoft.com/office/powerpoint/2010/main" val="220328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ee, inhou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ABFD05-2CB2-4A7E-89E7-57615BA82B4F}"/>
              </a:ext>
            </a:extLst>
          </p:cNvPr>
          <p:cNvSpPr>
            <a:spLocks noGrp="1"/>
          </p:cNvSpPr>
          <p:nvPr>
            <p:ph type="title" hasCustomPrompt="1"/>
          </p:nvPr>
        </p:nvSpPr>
        <p:spPr/>
        <p:txBody>
          <a:bodyPr rtlCol="0"/>
          <a:lstStyle/>
          <a:p>
            <a:pPr rtl="0"/>
            <a:r>
              <a:rPr lang="nl-NL" noProof="0"/>
              <a:t>Klik om de titelstijl van het model te bewerken</a:t>
            </a:r>
          </a:p>
        </p:txBody>
      </p:sp>
      <p:sp>
        <p:nvSpPr>
          <p:cNvPr id="3" name="Tijdelijke aanduiding voor inhoud 2">
            <a:extLst>
              <a:ext uri="{FF2B5EF4-FFF2-40B4-BE49-F238E27FC236}">
                <a16:creationId xmlns:a16="http://schemas.microsoft.com/office/drawing/2014/main" id="{3F9532B8-D460-476D-816F-725E8D96C0A4}"/>
              </a:ext>
            </a:extLst>
          </p:cNvPr>
          <p:cNvSpPr>
            <a:spLocks noGrp="1"/>
          </p:cNvSpPr>
          <p:nvPr>
            <p:ph sz="half" idx="1" hasCustomPrompt="1"/>
          </p:nvPr>
        </p:nvSpPr>
        <p:spPr>
          <a:xfrm>
            <a:off x="838200" y="1825625"/>
            <a:ext cx="5181600" cy="4351338"/>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inhoud 3">
            <a:extLst>
              <a:ext uri="{FF2B5EF4-FFF2-40B4-BE49-F238E27FC236}">
                <a16:creationId xmlns:a16="http://schemas.microsoft.com/office/drawing/2014/main" id="{26F7120F-70AF-4ED5-B364-3AA55C6B44B6}"/>
              </a:ext>
            </a:extLst>
          </p:cNvPr>
          <p:cNvSpPr>
            <a:spLocks noGrp="1"/>
          </p:cNvSpPr>
          <p:nvPr>
            <p:ph sz="half" idx="2" hasCustomPrompt="1"/>
          </p:nvPr>
        </p:nvSpPr>
        <p:spPr>
          <a:xfrm>
            <a:off x="6172200" y="1825625"/>
            <a:ext cx="5181600" cy="4351338"/>
          </a:xfrm>
        </p:spPr>
        <p:txBody>
          <a:bodyPr rtlCol="0"/>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8" name="Vrije vorm: Vorm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Vorm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906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92983E-E761-4429-9203-7FE8B2DB67E4}"/>
              </a:ext>
            </a:extLst>
          </p:cNvPr>
          <p:cNvSpPr>
            <a:spLocks noGrp="1"/>
          </p:cNvSpPr>
          <p:nvPr>
            <p:ph type="title" hasCustomPrompt="1"/>
          </p:nvPr>
        </p:nvSpPr>
        <p:spPr>
          <a:xfrm>
            <a:off x="839788" y="365125"/>
            <a:ext cx="10515600" cy="1325563"/>
          </a:xfrm>
        </p:spPr>
        <p:txBody>
          <a:bodyPr rtlCol="0"/>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B921E9B7-62BE-49BA-AC6B-55250D66277F}"/>
              </a:ext>
            </a:extLst>
          </p:cNvPr>
          <p:cNvSpPr>
            <a:spLocks noGrp="1"/>
          </p:cNvSpPr>
          <p:nvPr>
            <p:ph type="body" idx="1" hasCustomPrompt="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4" name="Tijdelijke aanduiding voor inhoud 3">
            <a:extLst>
              <a:ext uri="{FF2B5EF4-FFF2-40B4-BE49-F238E27FC236}">
                <a16:creationId xmlns:a16="http://schemas.microsoft.com/office/drawing/2014/main" id="{BC41A3FD-B90A-4C31-BD6B-581F9E2E0E5E}"/>
              </a:ext>
            </a:extLst>
          </p:cNvPr>
          <p:cNvSpPr>
            <a:spLocks noGrp="1"/>
          </p:cNvSpPr>
          <p:nvPr>
            <p:ph sz="half" idx="2" hasCustomPrompt="1"/>
          </p:nvPr>
        </p:nvSpPr>
        <p:spPr>
          <a:xfrm>
            <a:off x="839788" y="2505075"/>
            <a:ext cx="5157787" cy="3684588"/>
          </a:xfrm>
        </p:spPr>
        <p:txBody>
          <a:bodyPr rtlCol="0">
            <a:normAutofit/>
          </a:bodyPr>
          <a:lstStyle>
            <a:lvl1pPr>
              <a:defRPr sz="2400"/>
            </a:lvl1pPr>
            <a:lvl2pPr>
              <a:defRPr sz="2000"/>
            </a:lvl2pPr>
            <a:lvl3pPr>
              <a:defRPr sz="1800"/>
            </a:lvl3pPr>
            <a:lvl4pPr>
              <a:defRPr sz="1600"/>
            </a:lvl4pPr>
            <a:lvl5pPr>
              <a:defRPr sz="16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a:extLst>
              <a:ext uri="{FF2B5EF4-FFF2-40B4-BE49-F238E27FC236}">
                <a16:creationId xmlns:a16="http://schemas.microsoft.com/office/drawing/2014/main" id="{060D1D55-B722-4968-B171-AF3B462DDAD8}"/>
              </a:ext>
            </a:extLst>
          </p:cNvPr>
          <p:cNvSpPr>
            <a:spLocks noGrp="1"/>
          </p:cNvSpPr>
          <p:nvPr>
            <p:ph type="body" sz="quarter" idx="3" hasCustomPrompt="1"/>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Klik om de tekststijlen van het model te bewerken</a:t>
            </a:r>
          </a:p>
        </p:txBody>
      </p:sp>
      <p:sp>
        <p:nvSpPr>
          <p:cNvPr id="6" name="Tijdelijke aanduiding voor inhoud 5">
            <a:extLst>
              <a:ext uri="{FF2B5EF4-FFF2-40B4-BE49-F238E27FC236}">
                <a16:creationId xmlns:a16="http://schemas.microsoft.com/office/drawing/2014/main" id="{D71085A8-02C2-4E7F-935E-5AEECBAD19BE}"/>
              </a:ext>
            </a:extLst>
          </p:cNvPr>
          <p:cNvSpPr>
            <a:spLocks noGrp="1"/>
          </p:cNvSpPr>
          <p:nvPr>
            <p:ph sz="quarter" idx="4" hasCustomPrompt="1"/>
          </p:nvPr>
        </p:nvSpPr>
        <p:spPr>
          <a:xfrm>
            <a:off x="6172200" y="2505075"/>
            <a:ext cx="5183188" cy="3684588"/>
          </a:xfrm>
        </p:spPr>
        <p:txBody>
          <a:bodyPr rtlCol="0">
            <a:normAutofit/>
          </a:bodyPr>
          <a:lstStyle>
            <a:lvl1pPr>
              <a:defRPr sz="2400"/>
            </a:lvl1pPr>
            <a:lvl2pPr>
              <a:defRPr sz="2000"/>
            </a:lvl2pPr>
            <a:lvl3pPr>
              <a:defRPr sz="1800"/>
            </a:lvl3pPr>
            <a:lvl4pPr>
              <a:defRPr sz="1600"/>
            </a:lvl4pPr>
            <a:lvl5pPr>
              <a:defRPr sz="1600"/>
            </a:lvl5p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10" name="Vrije vorm: Vorm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Vrije v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594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nl-NL" noProof="0"/>
              <a:t>Klik om de titelstijl van het model te bewerken</a:t>
            </a:r>
          </a:p>
        </p:txBody>
      </p:sp>
      <p:sp>
        <p:nvSpPr>
          <p:cNvPr id="3" name="Tijdelijke aanduiding voor tekst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nl-NL" noProof="0"/>
              <a:t>Klik om de tekststijlen van het model te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pPr rtl="0">
              <a:defRPr/>
            </a:pPr>
            <a:fld id="{A9BFEDA1-7B31-46C9-8515-2D5FCB239EA3}" type="datetime1">
              <a:rPr lang="nl-NL" noProof="0" smtClean="0">
                <a:solidFill>
                  <a:prstClr val="black">
                    <a:tint val="75000"/>
                  </a:prstClr>
                </a:solidFill>
              </a:rPr>
              <a:t>14-10-2022</a:t>
            </a:fld>
            <a:endParaRPr lang="nl-NL" noProof="0">
              <a:solidFill>
                <a:prstClr val="black">
                  <a:tint val="75000"/>
                </a:prstClr>
              </a:solidFill>
            </a:endParaRPr>
          </a:p>
        </p:txBody>
      </p:sp>
      <p:sp>
        <p:nvSpPr>
          <p:cNvPr id="5" name="Tijdelijke aanduiding voor voettekst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pPr rtl="0">
              <a:defRPr/>
            </a:pPr>
            <a:r>
              <a:rPr lang="nl-NL" noProof="0">
                <a:solidFill>
                  <a:prstClr val="black">
                    <a:tint val="75000"/>
                  </a:prstClr>
                </a:solidFill>
              </a:rPr>
              <a:t>Naam presentatie</a:t>
            </a:r>
          </a:p>
        </p:txBody>
      </p:sp>
      <p:sp>
        <p:nvSpPr>
          <p:cNvPr id="6" name="Tijdelijke aanduiding voor dianumm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pPr rtl="0">
              <a:defRPr/>
            </a:pPr>
            <a:fld id="{D76B855D-E9CC-4FF8-AD85-6CDC7B89A0DE}" type="slidenum">
              <a:rPr lang="nl-NL" noProof="0" smtClean="0">
                <a:solidFill>
                  <a:prstClr val="black">
                    <a:tint val="75000"/>
                  </a:prstClr>
                </a:solidFill>
              </a:rPr>
              <a:pPr rtl="0">
                <a:defRPr/>
              </a:pPr>
              <a:t>‹nr.›</a:t>
            </a:fld>
            <a:endParaRPr lang="nl-NL" noProof="0">
              <a:solidFill>
                <a:prstClr val="black">
                  <a:tint val="75000"/>
                </a:prstClr>
              </a:solidFill>
            </a:endParaRPr>
          </a:p>
        </p:txBody>
      </p:sp>
    </p:spTree>
    <p:extLst>
      <p:ext uri="{BB962C8B-B14F-4D97-AF65-F5344CB8AC3E}">
        <p14:creationId xmlns:p14="http://schemas.microsoft.com/office/powerpoint/2010/main" val="3067668650"/>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71" r:id="rId4"/>
    <p:sldLayoutId id="2147483770" r:id="rId5"/>
    <p:sldLayoutId id="2147483774" r:id="rId6"/>
    <p:sldLayoutId id="2147483783" r:id="rId7"/>
    <p:sldLayoutId id="2147483772" r:id="rId8"/>
    <p:sldLayoutId id="2147483773" r:id="rId9"/>
    <p:sldLayoutId id="2147483785" r:id="rId10"/>
    <p:sldLayoutId id="2147483786" r:id="rId11"/>
    <p:sldLayoutId id="2147483787" r:id="rId12"/>
    <p:sldLayoutId id="2147483775" r:id="rId13"/>
    <p:sldLayoutId id="2147483788" r:id="rId14"/>
    <p:sldLayoutId id="2147483776" r:id="rId15"/>
    <p:sldLayoutId id="2147483777" r:id="rId16"/>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4.xml"/><Relationship Id="rId1" Type="http://schemas.openxmlformats.org/officeDocument/2006/relationships/video" Target="https://www.youtube.com/embed/L6-WVhYCFC0?feature=oembe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B08836-40C5-46C2-81BA-21AA27176925}"/>
              </a:ext>
            </a:extLst>
          </p:cNvPr>
          <p:cNvSpPr>
            <a:spLocks noGrp="1"/>
          </p:cNvSpPr>
          <p:nvPr>
            <p:ph type="ctrTitle"/>
          </p:nvPr>
        </p:nvSpPr>
        <p:spPr/>
        <p:txBody>
          <a:bodyPr rtlCol="0"/>
          <a:lstStyle/>
          <a:p>
            <a:pPr rtl="0"/>
            <a:r>
              <a:rPr lang="nl-NL" dirty="0">
                <a:solidFill>
                  <a:srgbClr val="FFFFFF"/>
                </a:solidFill>
              </a:rPr>
              <a:t>Succesvol leren</a:t>
            </a:r>
            <a:endParaRPr lang="nl-NL" dirty="0"/>
          </a:p>
        </p:txBody>
      </p:sp>
      <p:sp>
        <p:nvSpPr>
          <p:cNvPr id="3" name="Subtitel 2">
            <a:extLst>
              <a:ext uri="{FF2B5EF4-FFF2-40B4-BE49-F238E27FC236}">
                <a16:creationId xmlns:a16="http://schemas.microsoft.com/office/drawing/2014/main" id="{72CC4EC4-809C-4FD2-AA20-009F08590DA6}"/>
              </a:ext>
            </a:extLst>
          </p:cNvPr>
          <p:cNvSpPr>
            <a:spLocks noGrp="1"/>
          </p:cNvSpPr>
          <p:nvPr>
            <p:ph type="subTitle" idx="1"/>
          </p:nvPr>
        </p:nvSpPr>
        <p:spPr/>
        <p:txBody>
          <a:bodyPr rtlCol="0"/>
          <a:lstStyle/>
          <a:p>
            <a:pPr rtl="0"/>
            <a:r>
              <a:rPr lang="nl-NL" i="1" dirty="0">
                <a:solidFill>
                  <a:srgbClr val="FFFFFF"/>
                </a:solidFill>
              </a:rPr>
              <a:t>Op weg naar meer zelfstandigheid</a:t>
            </a:r>
          </a:p>
          <a:p>
            <a:pPr rtl="0"/>
            <a:endParaRPr lang="nl-NL" dirty="0"/>
          </a:p>
        </p:txBody>
      </p:sp>
    </p:spTree>
    <p:extLst>
      <p:ext uri="{BB962C8B-B14F-4D97-AF65-F5344CB8AC3E}">
        <p14:creationId xmlns:p14="http://schemas.microsoft.com/office/powerpoint/2010/main" val="800962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B290457-2071-4F7C-9327-CE85A282B4D5}"/>
              </a:ext>
            </a:extLst>
          </p:cNvPr>
          <p:cNvSpPr>
            <a:spLocks noGrp="1"/>
          </p:cNvSpPr>
          <p:nvPr>
            <p:ph type="title"/>
          </p:nvPr>
        </p:nvSpPr>
        <p:spPr>
          <a:xfrm>
            <a:off x="645130" y="3039073"/>
            <a:ext cx="5806440" cy="1325880"/>
          </a:xfrm>
        </p:spPr>
        <p:txBody>
          <a:bodyPr rtlCol="0">
            <a:normAutofit fontScale="90000"/>
          </a:bodyPr>
          <a:lstStyle/>
          <a:p>
            <a:pPr rtl="0"/>
            <a:r>
              <a:rPr lang="nl-NL" dirty="0"/>
              <a:t>Draai je stoel om en ga weer naar menti.com</a:t>
            </a:r>
            <a:br>
              <a:rPr lang="nl-NL" dirty="0"/>
            </a:br>
            <a:r>
              <a:rPr lang="nl-NL" dirty="0"/>
              <a:t>Vul alle lettergroepen in die je nog weet</a:t>
            </a:r>
            <a:br>
              <a:rPr lang="nl-NL" dirty="0"/>
            </a:br>
            <a:r>
              <a:rPr lang="nl-NL" dirty="0"/>
              <a:t>Niet spieken</a:t>
            </a:r>
            <a:r>
              <a:rPr lang="nl-NL" dirty="0">
                <a:sym typeface="Wingdings" panose="05000000000000000000" pitchFamily="2" charset="2"/>
              </a:rPr>
              <a:t></a:t>
            </a:r>
            <a:br>
              <a:rPr lang="nl-NL" dirty="0"/>
            </a:br>
            <a:endParaRPr lang="nl-NL" dirty="0"/>
          </a:p>
        </p:txBody>
      </p:sp>
      <p:sp>
        <p:nvSpPr>
          <p:cNvPr id="16" name="Tijdelijke aanduiding voor dianummer 15">
            <a:extLst>
              <a:ext uri="{FF2B5EF4-FFF2-40B4-BE49-F238E27FC236}">
                <a16:creationId xmlns:a16="http://schemas.microsoft.com/office/drawing/2014/main" id="{46EEA4F1-5FA3-4EBF-97F1-DF392077DB76}"/>
              </a:ext>
            </a:extLst>
          </p:cNvPr>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nl-NL" sz="1200" b="0" i="0" u="none" strike="noStrike" kern="1200" cap="none" spc="0" normalizeH="0" baseline="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836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B290457-2071-4F7C-9327-CE85A282B4D5}"/>
              </a:ext>
            </a:extLst>
          </p:cNvPr>
          <p:cNvSpPr>
            <a:spLocks noGrp="1"/>
          </p:cNvSpPr>
          <p:nvPr>
            <p:ph type="title"/>
          </p:nvPr>
        </p:nvSpPr>
        <p:spPr>
          <a:xfrm>
            <a:off x="670296" y="3164908"/>
            <a:ext cx="5806440" cy="1325880"/>
          </a:xfrm>
        </p:spPr>
        <p:txBody>
          <a:bodyPr rtlCol="0">
            <a:normAutofit fontScale="90000"/>
          </a:bodyPr>
          <a:lstStyle/>
          <a:p>
            <a:pPr rtl="0"/>
            <a:r>
              <a:rPr lang="nl-NL" dirty="0"/>
              <a:t>Kortom: iets wat je vaker ziet of gedaan hebt, kun je daarna ook makkelijker onthouden.</a:t>
            </a:r>
            <a:br>
              <a:rPr lang="nl-NL" dirty="0"/>
            </a:br>
            <a:br>
              <a:rPr lang="nl-NL" dirty="0"/>
            </a:br>
            <a:r>
              <a:rPr lang="nl-NL" dirty="0"/>
              <a:t>De kracht van HERHALEN</a:t>
            </a:r>
            <a:br>
              <a:rPr lang="nl-NL" dirty="0"/>
            </a:br>
            <a:br>
              <a:rPr lang="nl-NL" dirty="0"/>
            </a:br>
            <a:br>
              <a:rPr lang="nl-NL" dirty="0"/>
            </a:br>
            <a:br>
              <a:rPr lang="nl-NL" dirty="0"/>
            </a:br>
            <a:endParaRPr lang="nl-NL" dirty="0"/>
          </a:p>
        </p:txBody>
      </p:sp>
      <p:pic>
        <p:nvPicPr>
          <p:cNvPr id="11" name="Tijdelijke aanduiding voor afbeelding 10" descr="jongen die kijkt naar kaart op de muur">
            <a:extLst>
              <a:ext uri="{FF2B5EF4-FFF2-40B4-BE49-F238E27FC236}">
                <a16:creationId xmlns:a16="http://schemas.microsoft.com/office/drawing/2014/main" id="{759DD474-D676-41A6-A2FB-30B2078418A8}"/>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a:stretch/>
        </p:blipFill>
        <p:spPr/>
      </p:pic>
      <p:pic>
        <p:nvPicPr>
          <p:cNvPr id="13" name="Tijdelijke aanduiding voor afbeelding 12" descr="jongen die speelt met ruimteschepen">
            <a:extLst>
              <a:ext uri="{FF2B5EF4-FFF2-40B4-BE49-F238E27FC236}">
                <a16:creationId xmlns:a16="http://schemas.microsoft.com/office/drawing/2014/main" id="{D624A4F8-65E3-4A17-A439-FE80714CDE5A}"/>
              </a:ext>
            </a:extLst>
          </p:cNvPr>
          <p:cNvPicPr>
            <a:picLocks noGrp="1" noChangeAspect="1"/>
          </p:cNvPicPr>
          <p:nvPr>
            <p:ph type="pic" sz="quarter" idx="14"/>
          </p:nvPr>
        </p:nvPicPr>
        <p:blipFill rotWithShape="1">
          <a:blip r:embed="rId4"/>
          <a:srcRect/>
          <a:stretch/>
        </p:blipFill>
        <p:spPr/>
      </p:pic>
      <p:sp>
        <p:nvSpPr>
          <p:cNvPr id="16" name="Tijdelijke aanduiding voor dianummer 15">
            <a:extLst>
              <a:ext uri="{FF2B5EF4-FFF2-40B4-BE49-F238E27FC236}">
                <a16:creationId xmlns:a16="http://schemas.microsoft.com/office/drawing/2014/main" id="{46EEA4F1-5FA3-4EBF-97F1-DF392077DB76}"/>
              </a:ext>
            </a:extLst>
          </p:cNvPr>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nl-NL" sz="1200" b="0" i="0" u="none" strike="noStrike" kern="1200" cap="none" spc="0" normalizeH="0" baseline="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3239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BC3324-949D-46B0-848C-C97E744ADDEA}"/>
              </a:ext>
            </a:extLst>
          </p:cNvPr>
          <p:cNvSpPr>
            <a:spLocks noGrp="1"/>
          </p:cNvSpPr>
          <p:nvPr>
            <p:ph type="title"/>
          </p:nvPr>
        </p:nvSpPr>
        <p:spPr/>
        <p:txBody>
          <a:bodyPr/>
          <a:lstStyle/>
          <a:p>
            <a:endParaRPr lang="nl-NL"/>
          </a:p>
        </p:txBody>
      </p:sp>
      <p:sp>
        <p:nvSpPr>
          <p:cNvPr id="3" name="Tijdelijke aanduiding voor tekst 2">
            <a:extLst>
              <a:ext uri="{FF2B5EF4-FFF2-40B4-BE49-F238E27FC236}">
                <a16:creationId xmlns:a16="http://schemas.microsoft.com/office/drawing/2014/main" id="{CADE0DAD-3613-4852-9305-24A8E786CCBF}"/>
              </a:ext>
            </a:extLst>
          </p:cNvPr>
          <p:cNvSpPr>
            <a:spLocks noGrp="1"/>
          </p:cNvSpPr>
          <p:nvPr>
            <p:ph type="body" idx="1"/>
          </p:nvPr>
        </p:nvSpPr>
        <p:spPr/>
        <p:txBody>
          <a:bodyPr/>
          <a:lstStyle/>
          <a:p>
            <a:endParaRPr lang="nl-NL" dirty="0"/>
          </a:p>
        </p:txBody>
      </p:sp>
      <p:pic>
        <p:nvPicPr>
          <p:cNvPr id="4" name="Onlinemedia 3" title="Hoe kun je het beste leren?">
            <a:hlinkClick r:id="" action="ppaction://media"/>
            <a:extLst>
              <a:ext uri="{FF2B5EF4-FFF2-40B4-BE49-F238E27FC236}">
                <a16:creationId xmlns:a16="http://schemas.microsoft.com/office/drawing/2014/main" id="{5D1A8DF3-99DB-4500-92D2-3A58E63A42BA}"/>
              </a:ext>
            </a:extLst>
          </p:cNvPr>
          <p:cNvPicPr>
            <a:picLocks noRot="1" noChangeAspect="1"/>
          </p:cNvPicPr>
          <p:nvPr>
            <a:videoFile r:link="rId1"/>
          </p:nvPr>
        </p:nvPicPr>
        <p:blipFill>
          <a:blip r:embed="rId3"/>
          <a:stretch>
            <a:fillRect/>
          </a:stretch>
        </p:blipFill>
        <p:spPr>
          <a:xfrm>
            <a:off x="899645" y="440615"/>
            <a:ext cx="10485531" cy="5924326"/>
          </a:xfrm>
          <a:prstGeom prst="rect">
            <a:avLst/>
          </a:prstGeom>
        </p:spPr>
      </p:pic>
    </p:spTree>
    <p:extLst>
      <p:ext uri="{BB962C8B-B14F-4D97-AF65-F5344CB8AC3E}">
        <p14:creationId xmlns:p14="http://schemas.microsoft.com/office/powerpoint/2010/main" val="231468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B290457-2071-4F7C-9327-CE85A282B4D5}"/>
              </a:ext>
            </a:extLst>
          </p:cNvPr>
          <p:cNvSpPr>
            <a:spLocks noGrp="1"/>
          </p:cNvSpPr>
          <p:nvPr>
            <p:ph type="title"/>
          </p:nvPr>
        </p:nvSpPr>
        <p:spPr>
          <a:xfrm>
            <a:off x="340658" y="1719945"/>
            <a:ext cx="5862917" cy="1325880"/>
          </a:xfrm>
        </p:spPr>
        <p:txBody>
          <a:bodyPr rtlCol="0">
            <a:normAutofit fontScale="90000"/>
          </a:bodyPr>
          <a:lstStyle/>
          <a:p>
            <a:pPr rtl="0"/>
            <a:br>
              <a:rPr lang="nl-NL" dirty="0"/>
            </a:br>
            <a:br>
              <a:rPr lang="nl-NL" dirty="0"/>
            </a:br>
            <a:br>
              <a:rPr lang="nl-NL" dirty="0"/>
            </a:br>
            <a:br>
              <a:rPr lang="nl-NL" dirty="0"/>
            </a:br>
            <a:br>
              <a:rPr lang="nl-NL" dirty="0"/>
            </a:br>
            <a:br>
              <a:rPr lang="nl-NL" dirty="0"/>
            </a:br>
            <a:br>
              <a:rPr lang="nl-NL" dirty="0"/>
            </a:br>
            <a:r>
              <a:rPr lang="nl-NL" dirty="0"/>
              <a:t>De informatie moet niet alleen IN je brein, maar moet er ook weer UIT komen….</a:t>
            </a:r>
            <a:br>
              <a:rPr lang="nl-NL" dirty="0"/>
            </a:br>
            <a:br>
              <a:rPr lang="nl-NL" dirty="0"/>
            </a:br>
            <a:r>
              <a:rPr lang="nl-NL" dirty="0"/>
              <a:t>Wegen =&gt; 	Steden vol 				informatie</a:t>
            </a:r>
          </a:p>
        </p:txBody>
      </p:sp>
      <p:sp>
        <p:nvSpPr>
          <p:cNvPr id="16" name="Tijdelijke aanduiding voor dianummer 15">
            <a:extLst>
              <a:ext uri="{FF2B5EF4-FFF2-40B4-BE49-F238E27FC236}">
                <a16:creationId xmlns:a16="http://schemas.microsoft.com/office/drawing/2014/main" id="{46EEA4F1-5FA3-4EBF-97F1-DF392077DB76}"/>
              </a:ext>
            </a:extLst>
          </p:cNvPr>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nl-NL" sz="1200" b="0" i="0" u="none" strike="noStrike" kern="1200" cap="none" spc="0" normalizeH="0" baseline="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a:ln>
                <a:noFill/>
              </a:ln>
              <a:solidFill>
                <a:prstClr val="black">
                  <a:tint val="75000"/>
                </a:prstClr>
              </a:solidFill>
              <a:effectLst/>
              <a:uLnTx/>
              <a:uFillTx/>
              <a:latin typeface="Calibri" panose="020F0502020204030204"/>
              <a:ea typeface="+mn-ea"/>
              <a:cs typeface="+mn-cs"/>
            </a:endParaRPr>
          </a:p>
        </p:txBody>
      </p:sp>
      <p:pic>
        <p:nvPicPr>
          <p:cNvPr id="5" name="Afbeelding 4" descr="Afbeelding met persoon&#10;&#10;Automatisch gegenereerde beschrijving">
            <a:extLst>
              <a:ext uri="{FF2B5EF4-FFF2-40B4-BE49-F238E27FC236}">
                <a16:creationId xmlns:a16="http://schemas.microsoft.com/office/drawing/2014/main" id="{BFAD8755-BFF1-47BE-8F89-4DE6DFFF5678}"/>
              </a:ext>
            </a:extLst>
          </p:cNvPr>
          <p:cNvPicPr>
            <a:picLocks noChangeAspect="1"/>
          </p:cNvPicPr>
          <p:nvPr/>
        </p:nvPicPr>
        <p:blipFill>
          <a:blip r:embed="rId3"/>
          <a:stretch>
            <a:fillRect/>
          </a:stretch>
        </p:blipFill>
        <p:spPr>
          <a:xfrm>
            <a:off x="6736641" y="0"/>
            <a:ext cx="5250143" cy="6858000"/>
          </a:xfrm>
          <a:prstGeom prst="rect">
            <a:avLst/>
          </a:prstGeom>
        </p:spPr>
      </p:pic>
      <p:sp>
        <p:nvSpPr>
          <p:cNvPr id="6" name="Pijl: rechts 5">
            <a:extLst>
              <a:ext uri="{FF2B5EF4-FFF2-40B4-BE49-F238E27FC236}">
                <a16:creationId xmlns:a16="http://schemas.microsoft.com/office/drawing/2014/main" id="{93F7E245-2C2C-40F4-9EEA-E2C103B9F126}"/>
              </a:ext>
            </a:extLst>
          </p:cNvPr>
          <p:cNvSpPr/>
          <p:nvPr/>
        </p:nvSpPr>
        <p:spPr>
          <a:xfrm>
            <a:off x="5728448" y="2836873"/>
            <a:ext cx="1240056" cy="255952"/>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8" name="Pijl: rechts 7">
            <a:extLst>
              <a:ext uri="{FF2B5EF4-FFF2-40B4-BE49-F238E27FC236}">
                <a16:creationId xmlns:a16="http://schemas.microsoft.com/office/drawing/2014/main" id="{9D889526-6EF2-4D99-974E-2BCBEE16039A}"/>
              </a:ext>
            </a:extLst>
          </p:cNvPr>
          <p:cNvSpPr/>
          <p:nvPr/>
        </p:nvSpPr>
        <p:spPr>
          <a:xfrm>
            <a:off x="5746377" y="3374755"/>
            <a:ext cx="3388658" cy="255952"/>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nl-NL"/>
          </a:p>
        </p:txBody>
      </p:sp>
      <p:sp>
        <p:nvSpPr>
          <p:cNvPr id="9" name="Pijl: rechts 8">
            <a:extLst>
              <a:ext uri="{FF2B5EF4-FFF2-40B4-BE49-F238E27FC236}">
                <a16:creationId xmlns:a16="http://schemas.microsoft.com/office/drawing/2014/main" id="{C306A804-CB2C-451D-844F-C5D67C800E58}"/>
              </a:ext>
            </a:extLst>
          </p:cNvPr>
          <p:cNvSpPr/>
          <p:nvPr/>
        </p:nvSpPr>
        <p:spPr>
          <a:xfrm rot="10800000">
            <a:off x="3056965" y="1174375"/>
            <a:ext cx="6179610" cy="1255061"/>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NL"/>
          </a:p>
        </p:txBody>
      </p:sp>
      <p:sp>
        <p:nvSpPr>
          <p:cNvPr id="10" name="Pijl: rechts 9">
            <a:extLst>
              <a:ext uri="{FF2B5EF4-FFF2-40B4-BE49-F238E27FC236}">
                <a16:creationId xmlns:a16="http://schemas.microsoft.com/office/drawing/2014/main" id="{E4A69AA7-0E84-4CB2-B403-181156A23CA6}"/>
              </a:ext>
            </a:extLst>
          </p:cNvPr>
          <p:cNvSpPr/>
          <p:nvPr/>
        </p:nvSpPr>
        <p:spPr>
          <a:xfrm rot="10800000">
            <a:off x="6472517" y="4025150"/>
            <a:ext cx="546848" cy="72614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46260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4B1FEDA-C1E4-4C20-88D9-856861E218AA}"/>
              </a:ext>
            </a:extLst>
          </p:cNvPr>
          <p:cNvSpPr>
            <a:spLocks noGrp="1"/>
          </p:cNvSpPr>
          <p:nvPr>
            <p:ph type="title"/>
          </p:nvPr>
        </p:nvSpPr>
        <p:spPr/>
        <p:txBody>
          <a:bodyPr/>
          <a:lstStyle/>
          <a:p>
            <a:r>
              <a:rPr lang="nl-NL" dirty="0"/>
              <a:t>Steden (informatie)</a:t>
            </a:r>
          </a:p>
        </p:txBody>
      </p:sp>
      <p:sp>
        <p:nvSpPr>
          <p:cNvPr id="7" name="Tijdelijke aanduiding voor dianummer 6">
            <a:extLst>
              <a:ext uri="{FF2B5EF4-FFF2-40B4-BE49-F238E27FC236}">
                <a16:creationId xmlns:a16="http://schemas.microsoft.com/office/drawing/2014/main" id="{1F23F7F8-C180-4C9F-8B3D-8489A69DC0AE}"/>
              </a:ext>
            </a:extLst>
          </p:cNvPr>
          <p:cNvSpPr>
            <a:spLocks noGrp="1"/>
          </p:cNvSpPr>
          <p:nvPr>
            <p:ph type="sldNum" sz="quarter" idx="12"/>
          </p:nvPr>
        </p:nvSpPr>
        <p:spPr/>
        <p:txBody>
          <a:bodyPr/>
          <a:lstStyle/>
          <a:p>
            <a:pPr rtl="0">
              <a:defRPr/>
            </a:pPr>
            <a:fld id="{D76B855D-E9CC-4FF8-AD85-6CDC7B89A0DE}" type="slidenum">
              <a:rPr lang="nl-NL" noProof="0" smtClean="0">
                <a:solidFill>
                  <a:prstClr val="black">
                    <a:tint val="75000"/>
                  </a:prstClr>
                </a:solidFill>
              </a:rPr>
              <a:pPr rtl="0">
                <a:defRPr/>
              </a:pPr>
              <a:t>14</a:t>
            </a:fld>
            <a:endParaRPr lang="nl-NL" noProof="0">
              <a:solidFill>
                <a:prstClr val="black">
                  <a:tint val="75000"/>
                </a:prstClr>
              </a:solidFill>
            </a:endParaRPr>
          </a:p>
        </p:txBody>
      </p:sp>
      <p:pic>
        <p:nvPicPr>
          <p:cNvPr id="16" name="Afbeelding 15" descr="Afbeelding met branchiopoda, geleedpotige, pentekening&#10;&#10;Automatisch gegenereerde beschrijving">
            <a:extLst>
              <a:ext uri="{FF2B5EF4-FFF2-40B4-BE49-F238E27FC236}">
                <a16:creationId xmlns:a16="http://schemas.microsoft.com/office/drawing/2014/main" id="{561DBB3B-05CE-4DB2-BB1C-9296E592CF2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423646" y="888369"/>
            <a:ext cx="6746948" cy="5430470"/>
          </a:xfrm>
          <a:prstGeom prst="rect">
            <a:avLst/>
          </a:prstGeom>
        </p:spPr>
      </p:pic>
      <p:sp>
        <p:nvSpPr>
          <p:cNvPr id="17" name="Ovaal 16">
            <a:extLst>
              <a:ext uri="{FF2B5EF4-FFF2-40B4-BE49-F238E27FC236}">
                <a16:creationId xmlns:a16="http://schemas.microsoft.com/office/drawing/2014/main" id="{CCE01EBF-A141-4BE7-B108-34B2F0D791D2}"/>
              </a:ext>
            </a:extLst>
          </p:cNvPr>
          <p:cNvSpPr/>
          <p:nvPr/>
        </p:nvSpPr>
        <p:spPr>
          <a:xfrm>
            <a:off x="820726" y="2846388"/>
            <a:ext cx="1129004" cy="1063689"/>
          </a:xfrm>
          <a:prstGeom prst="ellips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18" name="Ovaal 17">
            <a:extLst>
              <a:ext uri="{FF2B5EF4-FFF2-40B4-BE49-F238E27FC236}">
                <a16:creationId xmlns:a16="http://schemas.microsoft.com/office/drawing/2014/main" id="{BC2ADEEF-8E36-47AC-81E5-76D30C2B4F86}"/>
              </a:ext>
            </a:extLst>
          </p:cNvPr>
          <p:cNvSpPr/>
          <p:nvPr/>
        </p:nvSpPr>
        <p:spPr>
          <a:xfrm>
            <a:off x="847621" y="4137305"/>
            <a:ext cx="1129004" cy="1063689"/>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19" name="Ovaal 18">
            <a:extLst>
              <a:ext uri="{FF2B5EF4-FFF2-40B4-BE49-F238E27FC236}">
                <a16:creationId xmlns:a16="http://schemas.microsoft.com/office/drawing/2014/main" id="{CB09BCAE-0FBD-4D42-BED8-5186616D0DE3}"/>
              </a:ext>
            </a:extLst>
          </p:cNvPr>
          <p:cNvSpPr/>
          <p:nvPr/>
        </p:nvSpPr>
        <p:spPr>
          <a:xfrm>
            <a:off x="847620" y="1546505"/>
            <a:ext cx="1129004" cy="1063689"/>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20" name="Ovaal 19">
            <a:extLst>
              <a:ext uri="{FF2B5EF4-FFF2-40B4-BE49-F238E27FC236}">
                <a16:creationId xmlns:a16="http://schemas.microsoft.com/office/drawing/2014/main" id="{8859C27C-6F87-44BB-BB31-D9CE6B12B29D}"/>
              </a:ext>
            </a:extLst>
          </p:cNvPr>
          <p:cNvSpPr/>
          <p:nvPr/>
        </p:nvSpPr>
        <p:spPr>
          <a:xfrm>
            <a:off x="838655" y="1555470"/>
            <a:ext cx="1129004" cy="1063689"/>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21" name="Tekstvak 20">
            <a:extLst>
              <a:ext uri="{FF2B5EF4-FFF2-40B4-BE49-F238E27FC236}">
                <a16:creationId xmlns:a16="http://schemas.microsoft.com/office/drawing/2014/main" id="{D16A372C-26C9-4BF6-96D2-0F5C466C721A}"/>
              </a:ext>
            </a:extLst>
          </p:cNvPr>
          <p:cNvSpPr txBox="1"/>
          <p:nvPr/>
        </p:nvSpPr>
        <p:spPr>
          <a:xfrm>
            <a:off x="2097740" y="1909484"/>
            <a:ext cx="3325906" cy="4801314"/>
          </a:xfrm>
          <a:prstGeom prst="rect">
            <a:avLst/>
          </a:prstGeom>
          <a:noFill/>
        </p:spPr>
        <p:txBody>
          <a:bodyPr wrap="square" rtlCol="0">
            <a:spAutoFit/>
          </a:bodyPr>
          <a:lstStyle/>
          <a:p>
            <a:r>
              <a:rPr lang="nl-NL" dirty="0"/>
              <a:t>= Koken (deze smaken kun je goed combineren)</a:t>
            </a:r>
          </a:p>
          <a:p>
            <a:endParaRPr lang="nl-NL" dirty="0"/>
          </a:p>
          <a:p>
            <a:endParaRPr lang="nl-NL" dirty="0"/>
          </a:p>
          <a:p>
            <a:endParaRPr lang="nl-NL" dirty="0"/>
          </a:p>
          <a:p>
            <a:r>
              <a:rPr lang="nl-NL" dirty="0"/>
              <a:t>= Wiskunde (wegen en rekenen in grammen)</a:t>
            </a:r>
          </a:p>
          <a:p>
            <a:endParaRPr lang="nl-NL" dirty="0"/>
          </a:p>
          <a:p>
            <a:endParaRPr lang="nl-NL" dirty="0"/>
          </a:p>
          <a:p>
            <a:endParaRPr lang="nl-NL" dirty="0"/>
          </a:p>
          <a:p>
            <a:r>
              <a:rPr lang="nl-NL" dirty="0"/>
              <a:t>= Biologie </a:t>
            </a:r>
          </a:p>
          <a:p>
            <a:endParaRPr lang="nl-NL" dirty="0"/>
          </a:p>
          <a:p>
            <a:endParaRPr lang="nl-NL" dirty="0"/>
          </a:p>
          <a:p>
            <a:endParaRPr lang="nl-NL" dirty="0"/>
          </a:p>
          <a:p>
            <a:r>
              <a:rPr lang="nl-NL" dirty="0" err="1"/>
              <a:t>Etcetera</a:t>
            </a:r>
            <a:r>
              <a:rPr lang="nl-NL" dirty="0"/>
              <a:t>………..</a:t>
            </a:r>
          </a:p>
          <a:p>
            <a:endParaRPr lang="nl-NL" dirty="0"/>
          </a:p>
          <a:p>
            <a:endParaRPr lang="nl-NL" dirty="0"/>
          </a:p>
        </p:txBody>
      </p:sp>
      <p:sp>
        <p:nvSpPr>
          <p:cNvPr id="22" name="Ovaal 21">
            <a:extLst>
              <a:ext uri="{FF2B5EF4-FFF2-40B4-BE49-F238E27FC236}">
                <a16:creationId xmlns:a16="http://schemas.microsoft.com/office/drawing/2014/main" id="{3F656191-DA76-408B-8586-0922AA78428E}"/>
              </a:ext>
            </a:extLst>
          </p:cNvPr>
          <p:cNvSpPr/>
          <p:nvPr/>
        </p:nvSpPr>
        <p:spPr>
          <a:xfrm>
            <a:off x="829691" y="2864317"/>
            <a:ext cx="1129004" cy="1063689"/>
          </a:xfrm>
          <a:prstGeom prst="ellips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23" name="Ovaal 22">
            <a:extLst>
              <a:ext uri="{FF2B5EF4-FFF2-40B4-BE49-F238E27FC236}">
                <a16:creationId xmlns:a16="http://schemas.microsoft.com/office/drawing/2014/main" id="{7F1BDF3D-CF87-4DAD-AB6D-007B185252DE}"/>
              </a:ext>
            </a:extLst>
          </p:cNvPr>
          <p:cNvSpPr/>
          <p:nvPr/>
        </p:nvSpPr>
        <p:spPr>
          <a:xfrm>
            <a:off x="838657" y="4137305"/>
            <a:ext cx="1129004" cy="1063689"/>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4502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325 -0.00371 L -0.00325 -0.00371 C 0.01237 0.00764 0.02748 0.02222 0.04375 0.03009 C 0.05261 0.03449 0.06133 0.03935 0.07019 0.04329 C 0.07435 0.04491 0.07865 0.04537 0.08269 0.04722 C 0.08568 0.04838 0.08855 0.05069 0.09154 0.05231 C 0.09401 0.0537 0.09636 0.05509 0.09883 0.05625 C 0.10534 0.05926 0.1056 0.05903 0.11211 0.06018 C 0.17279 0.09282 0.12956 0.07153 0.17461 0.09028 C 0.17839 0.0919 0.18191 0.09398 0.18568 0.09537 C 0.1892 0.09699 0.20417 0.10162 0.20547 0.10208 C 0.22019 0.10509 0.24961 0.10995 0.24961 0.10995 L 0.29519 0.10717 C 0.3043 0.10671 0.31342 0.10717 0.3224 0.10602 C 0.32891 0.10509 0.33516 0.10231 0.34154 0.10069 C 0.34545 0.09977 0.34935 0.09884 0.35326 0.09815 C 0.36355 0.09329 0.37422 0.09028 0.38412 0.08379 C 0.38685 0.08194 0.38959 0.08032 0.39232 0.07847 C 0.39623 0.07569 0.4 0.07199 0.40404 0.06944 C 0.40912 0.06597 0.41446 0.06389 0.41954 0.06018 C 0.42774 0.05416 0.43907 0.0419 0.44675 0.03403 C 0.45092 0.02986 0.45482 0.02454 0.45925 0.02106 L 0.49076 -0.00371 C 0.49545 -0.00741 0.49974 -0.01273 0.50482 -0.01435 C 0.51042 -0.01597 0.51615 -0.01736 0.52175 -0.01945 C 0.52487 -0.02084 0.528 -0.02361 0.53125 -0.02477 C 0.55052 -0.03171 0.55092 -0.03102 0.56732 -0.03241 C 0.58399 -0.03195 0.60235 -0.03241 0.61954 -0.02986 C 0.62956 -0.02847 0.65039 -0.01968 0.65404 -0.01806 C 0.68816 -0.0044 0.66693 -0.01412 0.68347 -0.00255 C 0.70664 0.01389 0.69935 0.00208 0.70769 0.01713 L 0.71797 -0.01435 L 0.72175 -0.00903 " pathEditMode="relative" ptsTypes="AAAAAAAAAAAAAAAAAAAAAAAAAAAAAAAAA">
                                      <p:cBhvr>
                                        <p:cTn id="6" dur="2000" fill="hold"/>
                                        <p:tgtEl>
                                          <p:spTgt spid="20"/>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0039 0.00671 L -0.00039 0.00671 C 0.00196 0.00417 0.0043 0.00092 0.0069 -0.00116 C 0.01263 -0.00556 0.01888 -0.00787 0.02461 -0.01296 C 0.02696 -0.01505 0.02917 -0.01829 0.0319 -0.01945 C 0.03594 -0.02107 0.04024 -0.02037 0.0444 -0.02083 C 0.04961 -0.02199 0.05469 -0.02454 0.0599 -0.02454 C 0.06849 -0.02454 0.07696 -0.02245 0.08555 -0.02083 C 0.09727 -0.01852 0.1112 -0.01366 0.1224 -0.00903 C 0.13151 -0.00509 0.1405 -0.00023 0.14961 0.00417 C 0.15521 0.01018 0.16068 0.01667 0.16641 0.02245 C 0.17201 0.02801 0.17813 0.03171 0.18334 0.03819 C 0.19297 0.05 0.20157 0.06412 0.21055 0.07731 C 0.21459 0.08333 0.21784 0.0912 0.2224 0.0956 C 0.26146 0.13449 0.26836 0.14375 0.30834 0.17407 C 0.31576 0.17963 0.32344 0.18449 0.33112 0.18842 C 0.36055 0.2037 0.36966 0.20231 0.40326 0.20949 L 0.4319 0.2081 C 0.44284 0.20579 0.46433 0.1963 0.46433 0.1963 L 0.51354 0.15833 C 0.52214 0.15162 0.54128 0.13495 0.54584 0.12963 C 0.55404 0.12014 0.56224 0.10995 0.56862 0.09699 C 0.57982 0.07407 0.57904 0.07361 0.5944 0.05255 C 0.59987 0.04491 0.60599 0.03935 0.61133 0.03148 C 0.61758 0.02222 0.62266 0.01088 0.62891 0.00139 C 0.6362 -0.00926 0.64388 -0.01945 0.65183 -0.02847 C 0.65742 -0.03519 0.66381 -0.04005 0.66862 -0.04815 C 0.67709 -0.0625 0.68321 -0.08056 0.69141 -0.09514 L 0.70404 -0.11736 L 0.70404 -0.11736 " pathEditMode="relative" ptsTypes="AAAAAAAAAAAAAAAAAAAAAAAAAAAAAA">
                                      <p:cBhvr>
                                        <p:cTn id="10" dur="2000" fill="hold"/>
                                        <p:tgtEl>
                                          <p:spTgt spid="22"/>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00104 -0.00648 L -0.00104 -0.00648 C 0.01563 -0.04769 0.03191 -0.08959 0.04896 -0.13056 C 0.0599 -0.15718 0.07305 -0.18079 0.08269 -0.20903 C 0.09506 -0.24491 0.11133 -0.29584 0.12683 -0.32778 C 0.14011 -0.35556 0.15391 -0.38264 0.16954 -0.40625 C 0.19753 -0.44908 0.23034 -0.48727 0.26511 -0.51088 C 0.27995 -0.52084 0.29532 -0.52778 0.31068 -0.53449 C 0.33503 -0.54491 0.36862 -0.55486 0.39454 -0.55926 C 0.40131 -0.56042 0.40821 -0.56019 0.41511 -0.56042 C 0.44467 -0.55741 0.45599 -0.55949 0.48347 -0.54607 C 0.48555 -0.54514 0.48685 -0.54144 0.48868 -0.53959 C 0.50691 -0.5206 0.52526 -0.50139 0.54375 -0.48334 C 0.55925 -0.46829 0.57526 -0.45486 0.59089 -0.44028 C 0.59193 -0.43935 0.59271 -0.43727 0.59375 -0.43635 C 0.59766 -0.43334 0.61237 -0.42616 0.61511 -0.42454 C 0.62253 -0.42037 0.62982 -0.41551 0.63724 -0.41158 C 0.63959 -0.41019 0.64219 -0.41019 0.64454 -0.40903 C 0.65026 -0.40625 0.65586 -0.40278 0.66146 -0.39977 C 0.67097 -0.39491 0.66693 -0.39815 0.6711 -0.39445 L 0.6711 -0.39445 " pathEditMode="relative" ptsTypes="AAAAAAAAAAAAAAAAAAAAA">
                                      <p:cBhvr>
                                        <p:cTn id="14" dur="2000" fill="hold"/>
                                        <p:tgtEl>
                                          <p:spTgt spid="2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4B1FEDA-C1E4-4C20-88D9-856861E218AA}"/>
              </a:ext>
            </a:extLst>
          </p:cNvPr>
          <p:cNvSpPr>
            <a:spLocks noGrp="1"/>
          </p:cNvSpPr>
          <p:nvPr>
            <p:ph type="title"/>
          </p:nvPr>
        </p:nvSpPr>
        <p:spPr/>
        <p:txBody>
          <a:bodyPr/>
          <a:lstStyle/>
          <a:p>
            <a:r>
              <a:rPr lang="nl-NL" dirty="0"/>
              <a:t>Steden (informatie)</a:t>
            </a:r>
          </a:p>
        </p:txBody>
      </p:sp>
      <p:sp>
        <p:nvSpPr>
          <p:cNvPr id="7" name="Tijdelijke aanduiding voor dianummer 6">
            <a:extLst>
              <a:ext uri="{FF2B5EF4-FFF2-40B4-BE49-F238E27FC236}">
                <a16:creationId xmlns:a16="http://schemas.microsoft.com/office/drawing/2014/main" id="{1F23F7F8-C180-4C9F-8B3D-8489A69DC0AE}"/>
              </a:ext>
            </a:extLst>
          </p:cNvPr>
          <p:cNvSpPr>
            <a:spLocks noGrp="1"/>
          </p:cNvSpPr>
          <p:nvPr>
            <p:ph type="sldNum" sz="quarter" idx="12"/>
          </p:nvPr>
        </p:nvSpPr>
        <p:spPr/>
        <p:txBody>
          <a:bodyPr/>
          <a:lstStyle/>
          <a:p>
            <a:pPr rtl="0">
              <a:defRPr/>
            </a:pPr>
            <a:fld id="{D76B855D-E9CC-4FF8-AD85-6CDC7B89A0DE}" type="slidenum">
              <a:rPr lang="nl-NL" noProof="0" smtClean="0">
                <a:solidFill>
                  <a:prstClr val="black">
                    <a:tint val="75000"/>
                  </a:prstClr>
                </a:solidFill>
              </a:rPr>
              <a:pPr rtl="0">
                <a:defRPr/>
              </a:pPr>
              <a:t>15</a:t>
            </a:fld>
            <a:endParaRPr lang="nl-NL" noProof="0">
              <a:solidFill>
                <a:prstClr val="black">
                  <a:tint val="75000"/>
                </a:prstClr>
              </a:solidFill>
            </a:endParaRPr>
          </a:p>
        </p:txBody>
      </p:sp>
      <p:pic>
        <p:nvPicPr>
          <p:cNvPr id="16" name="Afbeelding 15" descr="Afbeelding met branchiopoda, geleedpotige, pentekening&#10;&#10;Automatisch gegenereerde beschrijving">
            <a:extLst>
              <a:ext uri="{FF2B5EF4-FFF2-40B4-BE49-F238E27FC236}">
                <a16:creationId xmlns:a16="http://schemas.microsoft.com/office/drawing/2014/main" id="{561DBB3B-05CE-4DB2-BB1C-9296E592CF2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423646" y="888369"/>
            <a:ext cx="6746948" cy="5430470"/>
          </a:xfrm>
          <a:prstGeom prst="rect">
            <a:avLst/>
          </a:prstGeom>
        </p:spPr>
      </p:pic>
      <p:sp>
        <p:nvSpPr>
          <p:cNvPr id="17" name="Ovaal 16">
            <a:extLst>
              <a:ext uri="{FF2B5EF4-FFF2-40B4-BE49-F238E27FC236}">
                <a16:creationId xmlns:a16="http://schemas.microsoft.com/office/drawing/2014/main" id="{CCE01EBF-A141-4BE7-B108-34B2F0D791D2}"/>
              </a:ext>
            </a:extLst>
          </p:cNvPr>
          <p:cNvSpPr/>
          <p:nvPr/>
        </p:nvSpPr>
        <p:spPr>
          <a:xfrm>
            <a:off x="9274444" y="1707870"/>
            <a:ext cx="1129004" cy="1063689"/>
          </a:xfrm>
          <a:prstGeom prst="ellips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18" name="Ovaal 17">
            <a:extLst>
              <a:ext uri="{FF2B5EF4-FFF2-40B4-BE49-F238E27FC236}">
                <a16:creationId xmlns:a16="http://schemas.microsoft.com/office/drawing/2014/main" id="{BC2ADEEF-8E36-47AC-81E5-76D30C2B4F86}"/>
              </a:ext>
            </a:extLst>
          </p:cNvPr>
          <p:cNvSpPr/>
          <p:nvPr/>
        </p:nvSpPr>
        <p:spPr>
          <a:xfrm>
            <a:off x="9122045" y="2398152"/>
            <a:ext cx="1129004" cy="1063689"/>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19" name="Ovaal 18">
            <a:extLst>
              <a:ext uri="{FF2B5EF4-FFF2-40B4-BE49-F238E27FC236}">
                <a16:creationId xmlns:a16="http://schemas.microsoft.com/office/drawing/2014/main" id="{CB09BCAE-0FBD-4D42-BED8-5186616D0DE3}"/>
              </a:ext>
            </a:extLst>
          </p:cNvPr>
          <p:cNvSpPr/>
          <p:nvPr/>
        </p:nvSpPr>
        <p:spPr>
          <a:xfrm>
            <a:off x="9812326" y="2290576"/>
            <a:ext cx="1129004" cy="1063689"/>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dirty="0"/>
          </a:p>
        </p:txBody>
      </p:sp>
      <p:sp>
        <p:nvSpPr>
          <p:cNvPr id="20" name="Ovaal 19">
            <a:extLst>
              <a:ext uri="{FF2B5EF4-FFF2-40B4-BE49-F238E27FC236}">
                <a16:creationId xmlns:a16="http://schemas.microsoft.com/office/drawing/2014/main" id="{8859C27C-6F87-44BB-BB31-D9CE6B12B29D}"/>
              </a:ext>
            </a:extLst>
          </p:cNvPr>
          <p:cNvSpPr/>
          <p:nvPr/>
        </p:nvSpPr>
        <p:spPr>
          <a:xfrm>
            <a:off x="838655" y="1555470"/>
            <a:ext cx="1129004" cy="1063689"/>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21" name="Tekstvak 20">
            <a:extLst>
              <a:ext uri="{FF2B5EF4-FFF2-40B4-BE49-F238E27FC236}">
                <a16:creationId xmlns:a16="http://schemas.microsoft.com/office/drawing/2014/main" id="{D16A372C-26C9-4BF6-96D2-0F5C466C721A}"/>
              </a:ext>
            </a:extLst>
          </p:cNvPr>
          <p:cNvSpPr txBox="1"/>
          <p:nvPr/>
        </p:nvSpPr>
        <p:spPr>
          <a:xfrm>
            <a:off x="2097740" y="1909484"/>
            <a:ext cx="3325906" cy="5078313"/>
          </a:xfrm>
          <a:prstGeom prst="rect">
            <a:avLst/>
          </a:prstGeom>
          <a:noFill/>
        </p:spPr>
        <p:txBody>
          <a:bodyPr wrap="square" rtlCol="0">
            <a:spAutoFit/>
          </a:bodyPr>
          <a:lstStyle/>
          <a:p>
            <a:r>
              <a:rPr lang="nl-NL" dirty="0"/>
              <a:t>= Koken (deze smaken kun je goed combineren)</a:t>
            </a:r>
          </a:p>
          <a:p>
            <a:endParaRPr lang="nl-NL" dirty="0"/>
          </a:p>
          <a:p>
            <a:endParaRPr lang="nl-NL" dirty="0"/>
          </a:p>
          <a:p>
            <a:endParaRPr lang="nl-NL" dirty="0"/>
          </a:p>
          <a:p>
            <a:r>
              <a:rPr lang="nl-NL" dirty="0"/>
              <a:t>= Wiskunde (wegen en rekenen in grammen)</a:t>
            </a:r>
          </a:p>
          <a:p>
            <a:endParaRPr lang="nl-NL" dirty="0"/>
          </a:p>
          <a:p>
            <a:endParaRPr lang="nl-NL" dirty="0"/>
          </a:p>
          <a:p>
            <a:endParaRPr lang="nl-NL" dirty="0"/>
          </a:p>
          <a:p>
            <a:r>
              <a:rPr lang="nl-NL" dirty="0"/>
              <a:t>= Biologie </a:t>
            </a:r>
          </a:p>
          <a:p>
            <a:endParaRPr lang="nl-NL" dirty="0"/>
          </a:p>
          <a:p>
            <a:endParaRPr lang="nl-NL" dirty="0"/>
          </a:p>
          <a:p>
            <a:endParaRPr lang="nl-NL" dirty="0"/>
          </a:p>
          <a:p>
            <a:r>
              <a:rPr lang="nl-NL" dirty="0"/>
              <a:t>Plak de informatie ergens aan vast….</a:t>
            </a:r>
          </a:p>
          <a:p>
            <a:endParaRPr lang="nl-NL" dirty="0"/>
          </a:p>
          <a:p>
            <a:endParaRPr lang="nl-NL" dirty="0"/>
          </a:p>
        </p:txBody>
      </p:sp>
      <p:sp>
        <p:nvSpPr>
          <p:cNvPr id="22" name="Ovaal 21">
            <a:extLst>
              <a:ext uri="{FF2B5EF4-FFF2-40B4-BE49-F238E27FC236}">
                <a16:creationId xmlns:a16="http://schemas.microsoft.com/office/drawing/2014/main" id="{3F656191-DA76-408B-8586-0922AA78428E}"/>
              </a:ext>
            </a:extLst>
          </p:cNvPr>
          <p:cNvSpPr/>
          <p:nvPr/>
        </p:nvSpPr>
        <p:spPr>
          <a:xfrm>
            <a:off x="829691" y="2864317"/>
            <a:ext cx="1129004" cy="1063689"/>
          </a:xfrm>
          <a:prstGeom prst="ellipse">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23" name="Ovaal 22">
            <a:extLst>
              <a:ext uri="{FF2B5EF4-FFF2-40B4-BE49-F238E27FC236}">
                <a16:creationId xmlns:a16="http://schemas.microsoft.com/office/drawing/2014/main" id="{7F1BDF3D-CF87-4DAD-AB6D-007B185252DE}"/>
              </a:ext>
            </a:extLst>
          </p:cNvPr>
          <p:cNvSpPr/>
          <p:nvPr/>
        </p:nvSpPr>
        <p:spPr>
          <a:xfrm>
            <a:off x="838657" y="4137305"/>
            <a:ext cx="1129004" cy="1063689"/>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01AD73CE-9F92-446F-B568-885B0B4748FB}"/>
              </a:ext>
            </a:extLst>
          </p:cNvPr>
          <p:cNvSpPr/>
          <p:nvPr/>
        </p:nvSpPr>
        <p:spPr>
          <a:xfrm>
            <a:off x="8826210" y="1967846"/>
            <a:ext cx="1129004" cy="1063689"/>
          </a:xfrm>
          <a:prstGeom prst="ellips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dirty="0"/>
          </a:p>
        </p:txBody>
      </p:sp>
      <p:sp>
        <p:nvSpPr>
          <p:cNvPr id="24" name="Ovaal 23">
            <a:extLst>
              <a:ext uri="{FF2B5EF4-FFF2-40B4-BE49-F238E27FC236}">
                <a16:creationId xmlns:a16="http://schemas.microsoft.com/office/drawing/2014/main" id="{2ABA38C9-1E10-4FA8-B7AB-353FAB751829}"/>
              </a:ext>
            </a:extLst>
          </p:cNvPr>
          <p:cNvSpPr/>
          <p:nvPr/>
        </p:nvSpPr>
        <p:spPr>
          <a:xfrm>
            <a:off x="9328233" y="3016717"/>
            <a:ext cx="1129004" cy="1063689"/>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25" name="Ovaal 24">
            <a:extLst>
              <a:ext uri="{FF2B5EF4-FFF2-40B4-BE49-F238E27FC236}">
                <a16:creationId xmlns:a16="http://schemas.microsoft.com/office/drawing/2014/main" id="{A3A24BB2-0EBC-4D06-807B-261B10D443E0}"/>
              </a:ext>
            </a:extLst>
          </p:cNvPr>
          <p:cNvSpPr/>
          <p:nvPr/>
        </p:nvSpPr>
        <p:spPr>
          <a:xfrm>
            <a:off x="9982657" y="1636152"/>
            <a:ext cx="1129004" cy="1063689"/>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26" name="Ovaal 25">
            <a:extLst>
              <a:ext uri="{FF2B5EF4-FFF2-40B4-BE49-F238E27FC236}">
                <a16:creationId xmlns:a16="http://schemas.microsoft.com/office/drawing/2014/main" id="{7BEBD8E8-485E-4EE1-BD6D-A57C16B70603}"/>
              </a:ext>
            </a:extLst>
          </p:cNvPr>
          <p:cNvSpPr/>
          <p:nvPr/>
        </p:nvSpPr>
        <p:spPr>
          <a:xfrm>
            <a:off x="10350209" y="2658129"/>
            <a:ext cx="1129004" cy="1063689"/>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67727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jdelijke aanduiding voor afbeelding 8">
            <a:extLst>
              <a:ext uri="{FF2B5EF4-FFF2-40B4-BE49-F238E27FC236}">
                <a16:creationId xmlns:a16="http://schemas.microsoft.com/office/drawing/2014/main" id="{87A94C49-D131-41ED-A206-43500015DD75}"/>
              </a:ext>
            </a:extLst>
          </p:cNvPr>
          <p:cNvPicPr>
            <a:picLocks noGrp="1" noChangeAspect="1"/>
          </p:cNvPicPr>
          <p:nvPr>
            <p:ph type="pic" sz="quarter" idx="13"/>
          </p:nvPr>
        </p:nvPicPr>
        <p:blipFill>
          <a:blip r:embed="rId3">
            <a:extLst>
              <a:ext uri="{28A0092B-C50C-407E-A947-70E740481C1C}">
                <a14:useLocalDpi xmlns:a14="http://schemas.microsoft.com/office/drawing/2010/main"/>
              </a:ext>
            </a:extLst>
          </a:blip>
          <a:srcRect/>
          <a:stretch>
            <a:fillRect/>
          </a:stretch>
        </p:blipFill>
        <p:spPr>
          <a:xfrm>
            <a:off x="6895322" y="1066234"/>
            <a:ext cx="5007429" cy="5000922"/>
          </a:xfrm>
        </p:spPr>
      </p:pic>
      <p:sp>
        <p:nvSpPr>
          <p:cNvPr id="4" name="Titel 3">
            <a:extLst>
              <a:ext uri="{FF2B5EF4-FFF2-40B4-BE49-F238E27FC236}">
                <a16:creationId xmlns:a16="http://schemas.microsoft.com/office/drawing/2014/main" id="{C550CB8C-CA02-47E6-8FF2-6F429A96B661}"/>
              </a:ext>
            </a:extLst>
          </p:cNvPr>
          <p:cNvSpPr>
            <a:spLocks noGrp="1"/>
          </p:cNvSpPr>
          <p:nvPr>
            <p:ph type="title"/>
          </p:nvPr>
        </p:nvSpPr>
        <p:spPr>
          <a:xfrm>
            <a:off x="539495" y="365124"/>
            <a:ext cx="10535941" cy="1325880"/>
          </a:xfrm>
        </p:spPr>
        <p:txBody>
          <a:bodyPr>
            <a:normAutofit/>
          </a:bodyPr>
          <a:lstStyle/>
          <a:p>
            <a:r>
              <a:rPr lang="nl-NL" dirty="0"/>
              <a:t>Je kunt het leren (en onthouden) ook vergelijken met een puzzel</a:t>
            </a:r>
          </a:p>
        </p:txBody>
      </p:sp>
      <p:sp>
        <p:nvSpPr>
          <p:cNvPr id="7" name="Tijdelijke aanduiding voor dianummer 6">
            <a:extLst>
              <a:ext uri="{FF2B5EF4-FFF2-40B4-BE49-F238E27FC236}">
                <a16:creationId xmlns:a16="http://schemas.microsoft.com/office/drawing/2014/main" id="{02036028-B5B7-48D5-9DDB-AC22249D71AA}"/>
              </a:ext>
            </a:extLst>
          </p:cNvPr>
          <p:cNvSpPr>
            <a:spLocks noGrp="1"/>
          </p:cNvSpPr>
          <p:nvPr>
            <p:ph type="sldNum" sz="quarter" idx="12"/>
          </p:nvPr>
        </p:nvSpPr>
        <p:spPr/>
        <p:txBody>
          <a:bodyPr/>
          <a:lstStyle/>
          <a:p>
            <a:pPr rtl="0">
              <a:defRPr/>
            </a:pPr>
            <a:fld id="{D76B855D-E9CC-4FF8-AD85-6CDC7B89A0DE}" type="slidenum">
              <a:rPr lang="nl-NL" noProof="0" smtClean="0">
                <a:solidFill>
                  <a:prstClr val="black">
                    <a:tint val="75000"/>
                  </a:prstClr>
                </a:solidFill>
              </a:rPr>
              <a:pPr rtl="0">
                <a:defRPr/>
              </a:pPr>
              <a:t>16</a:t>
            </a:fld>
            <a:endParaRPr lang="nl-NL" noProof="0">
              <a:solidFill>
                <a:prstClr val="black">
                  <a:tint val="75000"/>
                </a:prstClr>
              </a:solidFill>
            </a:endParaRPr>
          </a:p>
        </p:txBody>
      </p:sp>
      <p:sp>
        <p:nvSpPr>
          <p:cNvPr id="11" name="Titel 3">
            <a:extLst>
              <a:ext uri="{FF2B5EF4-FFF2-40B4-BE49-F238E27FC236}">
                <a16:creationId xmlns:a16="http://schemas.microsoft.com/office/drawing/2014/main" id="{4A72DECB-FF49-4DAD-BF43-9379122803C7}"/>
              </a:ext>
            </a:extLst>
          </p:cNvPr>
          <p:cNvSpPr txBox="1">
            <a:spLocks/>
          </p:cNvSpPr>
          <p:nvPr/>
        </p:nvSpPr>
        <p:spPr>
          <a:xfrm>
            <a:off x="915832" y="1935777"/>
            <a:ext cx="4505256" cy="1787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t>Een los stukje heeft geen context</a:t>
            </a:r>
          </a:p>
        </p:txBody>
      </p:sp>
      <p:pic>
        <p:nvPicPr>
          <p:cNvPr id="13" name="Afbeelding 12" descr="Afbeelding met sleutel&#10;&#10;Automatisch gegenereerde beschrijving">
            <a:extLst>
              <a:ext uri="{FF2B5EF4-FFF2-40B4-BE49-F238E27FC236}">
                <a16:creationId xmlns:a16="http://schemas.microsoft.com/office/drawing/2014/main" id="{6A3372A2-7841-43E7-8F0B-20DA53DE15AA}"/>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rot="16200000">
            <a:off x="1911714" y="4001771"/>
            <a:ext cx="2269461" cy="1838131"/>
          </a:xfrm>
          <a:prstGeom prst="rect">
            <a:avLst/>
          </a:prstGeom>
        </p:spPr>
      </p:pic>
    </p:spTree>
    <p:extLst>
      <p:ext uri="{BB962C8B-B14F-4D97-AF65-F5344CB8AC3E}">
        <p14:creationId xmlns:p14="http://schemas.microsoft.com/office/powerpoint/2010/main" val="682543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descr="Afbeelding met sleutel&#10;&#10;Automatisch gegenereerde beschrijving">
            <a:extLst>
              <a:ext uri="{FF2B5EF4-FFF2-40B4-BE49-F238E27FC236}">
                <a16:creationId xmlns:a16="http://schemas.microsoft.com/office/drawing/2014/main" id="{6A3372A2-7841-43E7-8F0B-20DA53DE15AA}"/>
              </a:ext>
            </a:extLst>
          </p:cNvPr>
          <p:cNvPicPr>
            <a:picLocks noChangeAspect="1"/>
          </p:cNvPicPr>
          <p:nvPr/>
        </p:nvPicPr>
        <p:blipFill rotWithShape="1">
          <a:blip r:embed="rId3">
            <a:extLst>
              <a:ext uri="{28A0092B-C50C-407E-A947-70E740481C1C}">
                <a14:useLocalDpi xmlns:a14="http://schemas.microsoft.com/office/drawing/2010/main"/>
              </a:ext>
            </a:extLst>
          </a:blip>
          <a:srcRect r="-4"/>
          <a:stretch/>
        </p:blipFill>
        <p:spPr>
          <a:xfrm rot="16200000">
            <a:off x="9573208" y="199948"/>
            <a:ext cx="2313463" cy="2313463"/>
          </a:xfrm>
          <a:custGeom>
            <a:avLst/>
            <a:gdLst>
              <a:gd name="connsiteX0" fmla="*/ 1548404 w 3096807"/>
              <a:gd name="connsiteY0" fmla="*/ 0 h 3096807"/>
              <a:gd name="connsiteX1" fmla="*/ 3096807 w 3096807"/>
              <a:gd name="connsiteY1" fmla="*/ 1548404 h 3096807"/>
              <a:gd name="connsiteX2" fmla="*/ 1548404 w 3096807"/>
              <a:gd name="connsiteY2" fmla="*/ 3096807 h 3096807"/>
              <a:gd name="connsiteX3" fmla="*/ 0 w 3096807"/>
              <a:gd name="connsiteY3" fmla="*/ 1548404 h 3096807"/>
              <a:gd name="connsiteX4" fmla="*/ 1548404 w 3096807"/>
              <a:gd name="connsiteY4" fmla="*/ 0 h 3096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807" h="3096807">
                <a:moveTo>
                  <a:pt x="1548404" y="0"/>
                </a:moveTo>
                <a:cubicBezTo>
                  <a:pt x="2403564" y="0"/>
                  <a:pt x="3096807" y="693243"/>
                  <a:pt x="3096807" y="1548404"/>
                </a:cubicBezTo>
                <a:cubicBezTo>
                  <a:pt x="3096807" y="2403564"/>
                  <a:pt x="2403564" y="3096807"/>
                  <a:pt x="1548404" y="3096807"/>
                </a:cubicBezTo>
                <a:cubicBezTo>
                  <a:pt x="693243" y="3096807"/>
                  <a:pt x="0" y="2403564"/>
                  <a:pt x="0" y="1548404"/>
                </a:cubicBezTo>
                <a:cubicBezTo>
                  <a:pt x="0" y="693243"/>
                  <a:pt x="693243" y="0"/>
                  <a:pt x="1548404" y="0"/>
                </a:cubicBezTo>
                <a:close/>
              </a:path>
            </a:pathLst>
          </a:custGeom>
          <a:noFill/>
        </p:spPr>
      </p:pic>
      <p:sp>
        <p:nvSpPr>
          <p:cNvPr id="4" name="Titel 3">
            <a:extLst>
              <a:ext uri="{FF2B5EF4-FFF2-40B4-BE49-F238E27FC236}">
                <a16:creationId xmlns:a16="http://schemas.microsoft.com/office/drawing/2014/main" id="{C550CB8C-CA02-47E6-8FF2-6F429A96B661}"/>
              </a:ext>
            </a:extLst>
          </p:cNvPr>
          <p:cNvSpPr>
            <a:spLocks noGrp="1"/>
          </p:cNvSpPr>
          <p:nvPr>
            <p:ph type="title"/>
          </p:nvPr>
        </p:nvSpPr>
        <p:spPr>
          <a:xfrm>
            <a:off x="539496" y="365124"/>
            <a:ext cx="5806440" cy="1325880"/>
          </a:xfrm>
        </p:spPr>
        <p:txBody>
          <a:bodyPr anchor="ctr">
            <a:normAutofit/>
          </a:bodyPr>
          <a:lstStyle/>
          <a:p>
            <a:r>
              <a:rPr lang="nl-NL" dirty="0"/>
              <a:t>Leg ik het stukje op de goede plek….</a:t>
            </a:r>
          </a:p>
        </p:txBody>
      </p:sp>
      <p:sp>
        <p:nvSpPr>
          <p:cNvPr id="7" name="Tijdelijke aanduiding voor dianummer 6">
            <a:extLst>
              <a:ext uri="{FF2B5EF4-FFF2-40B4-BE49-F238E27FC236}">
                <a16:creationId xmlns:a16="http://schemas.microsoft.com/office/drawing/2014/main" id="{02036028-B5B7-48D5-9DDB-AC22249D71AA}"/>
              </a:ext>
            </a:extLst>
          </p:cNvPr>
          <p:cNvSpPr>
            <a:spLocks noGrp="1"/>
          </p:cNvSpPr>
          <p:nvPr>
            <p:ph type="sldNum" sz="quarter" idx="12"/>
          </p:nvPr>
        </p:nvSpPr>
        <p:spPr>
          <a:xfrm>
            <a:off x="8610600" y="6356350"/>
            <a:ext cx="2743200" cy="365125"/>
          </a:xfrm>
        </p:spPr>
        <p:txBody>
          <a:bodyPr anchor="ctr">
            <a:normAutofit/>
          </a:bodyPr>
          <a:lstStyle/>
          <a:p>
            <a:pPr rtl="0">
              <a:spcAft>
                <a:spcPts val="600"/>
              </a:spcAft>
              <a:defRPr/>
            </a:pPr>
            <a:fld id="{D76B855D-E9CC-4FF8-AD85-6CDC7B89A0DE}" type="slidenum">
              <a:rPr lang="nl-NL" noProof="0" smtClean="0">
                <a:solidFill>
                  <a:prstClr val="black">
                    <a:tint val="75000"/>
                  </a:prstClr>
                </a:solidFill>
              </a:rPr>
              <a:pPr rtl="0">
                <a:spcAft>
                  <a:spcPts val="600"/>
                </a:spcAft>
                <a:defRPr/>
              </a:pPr>
              <a:t>17</a:t>
            </a:fld>
            <a:endParaRPr lang="nl-NL" noProof="0">
              <a:solidFill>
                <a:prstClr val="black">
                  <a:tint val="75000"/>
                </a:prstClr>
              </a:solidFill>
            </a:endParaRPr>
          </a:p>
        </p:txBody>
      </p:sp>
      <p:sp>
        <p:nvSpPr>
          <p:cNvPr id="11" name="Titel 3">
            <a:extLst>
              <a:ext uri="{FF2B5EF4-FFF2-40B4-BE49-F238E27FC236}">
                <a16:creationId xmlns:a16="http://schemas.microsoft.com/office/drawing/2014/main" id="{4A72DECB-FF49-4DAD-BF43-9379122803C7}"/>
              </a:ext>
            </a:extLst>
          </p:cNvPr>
          <p:cNvSpPr txBox="1">
            <a:spLocks/>
          </p:cNvSpPr>
          <p:nvPr/>
        </p:nvSpPr>
        <p:spPr>
          <a:xfrm>
            <a:off x="915832" y="1935777"/>
            <a:ext cx="4505256" cy="1787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l-NL" dirty="0"/>
          </a:p>
        </p:txBody>
      </p:sp>
      <p:pic>
        <p:nvPicPr>
          <p:cNvPr id="3" name="Afbeelding 2" descr="Afbeelding met puzzel&#10;&#10;Automatisch gegenereerde beschrijving">
            <a:extLst>
              <a:ext uri="{FF2B5EF4-FFF2-40B4-BE49-F238E27FC236}">
                <a16:creationId xmlns:a16="http://schemas.microsoft.com/office/drawing/2014/main" id="{4A16ECEA-097F-4853-9296-E3C74A35C1B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a:off x="935820" y="1318094"/>
            <a:ext cx="2336746" cy="3107375"/>
          </a:xfrm>
          <a:prstGeom prst="rect">
            <a:avLst/>
          </a:prstGeom>
        </p:spPr>
      </p:pic>
      <p:pic>
        <p:nvPicPr>
          <p:cNvPr id="8" name="Afbeelding 7" descr="Afbeelding met puzzel&#10;&#10;Automatisch gegenereerde beschrijving">
            <a:extLst>
              <a:ext uri="{FF2B5EF4-FFF2-40B4-BE49-F238E27FC236}">
                <a16:creationId xmlns:a16="http://schemas.microsoft.com/office/drawing/2014/main" id="{087FD7F1-746B-45C4-88AB-9173C607F6E1}"/>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3296951" y="2611487"/>
            <a:ext cx="5501815" cy="4246513"/>
          </a:xfrm>
          <a:prstGeom prst="rect">
            <a:avLst/>
          </a:prstGeom>
        </p:spPr>
      </p:pic>
      <p:sp>
        <p:nvSpPr>
          <p:cNvPr id="15" name="Titel 3">
            <a:extLst>
              <a:ext uri="{FF2B5EF4-FFF2-40B4-BE49-F238E27FC236}">
                <a16:creationId xmlns:a16="http://schemas.microsoft.com/office/drawing/2014/main" id="{C1D9F36F-0775-49BD-A195-2F255A7C075E}"/>
              </a:ext>
            </a:extLst>
          </p:cNvPr>
          <p:cNvSpPr txBox="1">
            <a:spLocks/>
          </p:cNvSpPr>
          <p:nvPr/>
        </p:nvSpPr>
        <p:spPr>
          <a:xfrm>
            <a:off x="9192084" y="3988511"/>
            <a:ext cx="3208299" cy="28041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t>Er ontstaat een beeld!</a:t>
            </a:r>
          </a:p>
        </p:txBody>
      </p:sp>
    </p:spTree>
    <p:extLst>
      <p:ext uri="{BB962C8B-B14F-4D97-AF65-F5344CB8AC3E}">
        <p14:creationId xmlns:p14="http://schemas.microsoft.com/office/powerpoint/2010/main" val="1841066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4DB622-C69D-4A4F-9D59-B07FA988113C}"/>
              </a:ext>
            </a:extLst>
          </p:cNvPr>
          <p:cNvSpPr>
            <a:spLocks noGrp="1"/>
          </p:cNvSpPr>
          <p:nvPr>
            <p:ph type="title"/>
          </p:nvPr>
        </p:nvSpPr>
        <p:spPr/>
        <p:txBody>
          <a:bodyPr/>
          <a:lstStyle/>
          <a:p>
            <a:r>
              <a:rPr lang="nl-NL" dirty="0"/>
              <a:t>En nu het mooiste…..</a:t>
            </a:r>
          </a:p>
        </p:txBody>
      </p:sp>
      <p:sp>
        <p:nvSpPr>
          <p:cNvPr id="3" name="Tijdelijke aanduiding voor inhoud 2">
            <a:extLst>
              <a:ext uri="{FF2B5EF4-FFF2-40B4-BE49-F238E27FC236}">
                <a16:creationId xmlns:a16="http://schemas.microsoft.com/office/drawing/2014/main" id="{A74FEB24-0035-424E-B520-70C6813A5C66}"/>
              </a:ext>
            </a:extLst>
          </p:cNvPr>
          <p:cNvSpPr>
            <a:spLocks noGrp="1"/>
          </p:cNvSpPr>
          <p:nvPr>
            <p:ph idx="1"/>
          </p:nvPr>
        </p:nvSpPr>
        <p:spPr/>
        <p:txBody>
          <a:bodyPr>
            <a:normAutofit/>
          </a:bodyPr>
          <a:lstStyle/>
          <a:p>
            <a:r>
              <a:rPr lang="nl-NL" dirty="0"/>
              <a:t>Hoe meer je al weet, hoe makkelijker je iets bijleert.</a:t>
            </a:r>
          </a:p>
          <a:p>
            <a:endParaRPr lang="nl-NL" dirty="0"/>
          </a:p>
          <a:p>
            <a:pPr marL="0" indent="0">
              <a:buNone/>
            </a:pPr>
            <a:r>
              <a:rPr lang="nl-NL" dirty="0"/>
              <a:t>                     Niet zo….				Maar zo…</a:t>
            </a:r>
          </a:p>
        </p:txBody>
      </p:sp>
      <p:sp>
        <p:nvSpPr>
          <p:cNvPr id="4" name="Boog 3">
            <a:extLst>
              <a:ext uri="{FF2B5EF4-FFF2-40B4-BE49-F238E27FC236}">
                <a16:creationId xmlns:a16="http://schemas.microsoft.com/office/drawing/2014/main" id="{BEF71B11-CF14-4A75-9E93-4E8888CA70C9}"/>
              </a:ext>
            </a:extLst>
          </p:cNvPr>
          <p:cNvSpPr/>
          <p:nvPr/>
        </p:nvSpPr>
        <p:spPr>
          <a:xfrm rot="9538088">
            <a:off x="5428942" y="2943205"/>
            <a:ext cx="4096871" cy="2307842"/>
          </a:xfrm>
          <a:prstGeom prst="arc">
            <a:avLst>
              <a:gd name="adj1" fmla="val 11162656"/>
              <a:gd name="adj2" fmla="val 19398458"/>
            </a:avLst>
          </a:prstGeom>
        </p:spPr>
        <p:style>
          <a:lnRef idx="3">
            <a:schemeClr val="accent4"/>
          </a:lnRef>
          <a:fillRef idx="0">
            <a:schemeClr val="accent4"/>
          </a:fillRef>
          <a:effectRef idx="2">
            <a:schemeClr val="accent4"/>
          </a:effectRef>
          <a:fontRef idx="minor">
            <a:schemeClr val="tx1"/>
          </a:fontRef>
        </p:style>
        <p:txBody>
          <a:bodyPr rtlCol="0" anchor="ctr"/>
          <a:lstStyle/>
          <a:p>
            <a:pPr algn="ctr"/>
            <a:endParaRPr lang="nl-NL" dirty="0"/>
          </a:p>
        </p:txBody>
      </p:sp>
      <p:cxnSp>
        <p:nvCxnSpPr>
          <p:cNvPr id="6" name="Rechte verbindingslijn 5">
            <a:extLst>
              <a:ext uri="{FF2B5EF4-FFF2-40B4-BE49-F238E27FC236}">
                <a16:creationId xmlns:a16="http://schemas.microsoft.com/office/drawing/2014/main" id="{4FC3223E-6884-477B-B21B-AAE71BAD1035}"/>
              </a:ext>
            </a:extLst>
          </p:cNvPr>
          <p:cNvCxnSpPr>
            <a:cxnSpLocks/>
          </p:cNvCxnSpPr>
          <p:nvPr/>
        </p:nvCxnSpPr>
        <p:spPr>
          <a:xfrm flipV="1">
            <a:off x="1508998" y="4231342"/>
            <a:ext cx="3591919" cy="1141393"/>
          </a:xfrm>
          <a:prstGeom prst="line">
            <a:avLst/>
          </a:prstGeom>
        </p:spPr>
        <p:style>
          <a:lnRef idx="3">
            <a:schemeClr val="dk1"/>
          </a:lnRef>
          <a:fillRef idx="0">
            <a:schemeClr val="dk1"/>
          </a:fillRef>
          <a:effectRef idx="2">
            <a:schemeClr val="dk1"/>
          </a:effectRef>
          <a:fontRef idx="minor">
            <a:schemeClr val="tx1"/>
          </a:fontRef>
        </p:style>
      </p:cxnSp>
      <p:cxnSp>
        <p:nvCxnSpPr>
          <p:cNvPr id="10" name="Rechte verbindingslijn 9">
            <a:extLst>
              <a:ext uri="{FF2B5EF4-FFF2-40B4-BE49-F238E27FC236}">
                <a16:creationId xmlns:a16="http://schemas.microsoft.com/office/drawing/2014/main" id="{A6DF2234-1CD3-482D-9CE1-DBFDC805FE9C}"/>
              </a:ext>
            </a:extLst>
          </p:cNvPr>
          <p:cNvCxnSpPr/>
          <p:nvPr/>
        </p:nvCxnSpPr>
        <p:spPr>
          <a:xfrm>
            <a:off x="1497106" y="2967318"/>
            <a:ext cx="0" cy="2438400"/>
          </a:xfrm>
          <a:prstGeom prst="line">
            <a:avLst/>
          </a:prstGeom>
        </p:spPr>
        <p:style>
          <a:lnRef idx="3">
            <a:schemeClr val="dk1"/>
          </a:lnRef>
          <a:fillRef idx="0">
            <a:schemeClr val="dk1"/>
          </a:fillRef>
          <a:effectRef idx="2">
            <a:schemeClr val="dk1"/>
          </a:effectRef>
          <a:fontRef idx="minor">
            <a:schemeClr val="tx1"/>
          </a:fontRef>
        </p:style>
      </p:cxnSp>
      <p:cxnSp>
        <p:nvCxnSpPr>
          <p:cNvPr id="11" name="Rechte verbindingslijn 10">
            <a:extLst>
              <a:ext uri="{FF2B5EF4-FFF2-40B4-BE49-F238E27FC236}">
                <a16:creationId xmlns:a16="http://schemas.microsoft.com/office/drawing/2014/main" id="{F9346C63-13D1-4537-992C-A507A9F4D44A}"/>
              </a:ext>
            </a:extLst>
          </p:cNvPr>
          <p:cNvCxnSpPr>
            <a:cxnSpLocks/>
          </p:cNvCxnSpPr>
          <p:nvPr/>
        </p:nvCxnSpPr>
        <p:spPr>
          <a:xfrm>
            <a:off x="1497106" y="5387788"/>
            <a:ext cx="4607859" cy="0"/>
          </a:xfrm>
          <a:prstGeom prst="line">
            <a:avLst/>
          </a:prstGeom>
        </p:spPr>
        <p:style>
          <a:lnRef idx="3">
            <a:schemeClr val="dk1"/>
          </a:lnRef>
          <a:fillRef idx="0">
            <a:schemeClr val="dk1"/>
          </a:fillRef>
          <a:effectRef idx="2">
            <a:schemeClr val="dk1"/>
          </a:effectRef>
          <a:fontRef idx="minor">
            <a:schemeClr val="tx1"/>
          </a:fontRef>
        </p:style>
      </p:cxnSp>
      <p:cxnSp>
        <p:nvCxnSpPr>
          <p:cNvPr id="14" name="Rechte verbindingslijn 13">
            <a:extLst>
              <a:ext uri="{FF2B5EF4-FFF2-40B4-BE49-F238E27FC236}">
                <a16:creationId xmlns:a16="http://schemas.microsoft.com/office/drawing/2014/main" id="{FF69E94C-BBA3-4ECA-B9D3-D4B91887ACC8}"/>
              </a:ext>
            </a:extLst>
          </p:cNvPr>
          <p:cNvCxnSpPr/>
          <p:nvPr/>
        </p:nvCxnSpPr>
        <p:spPr>
          <a:xfrm>
            <a:off x="6651812" y="2985248"/>
            <a:ext cx="0" cy="2438400"/>
          </a:xfrm>
          <a:prstGeom prst="line">
            <a:avLst/>
          </a:prstGeom>
        </p:spPr>
        <p:style>
          <a:lnRef idx="3">
            <a:schemeClr val="dk1"/>
          </a:lnRef>
          <a:fillRef idx="0">
            <a:schemeClr val="dk1"/>
          </a:fillRef>
          <a:effectRef idx="2">
            <a:schemeClr val="dk1"/>
          </a:effectRef>
          <a:fontRef idx="minor">
            <a:schemeClr val="tx1"/>
          </a:fontRef>
        </p:style>
      </p:cxnSp>
      <p:cxnSp>
        <p:nvCxnSpPr>
          <p:cNvPr id="15" name="Rechte verbindingslijn 14">
            <a:extLst>
              <a:ext uri="{FF2B5EF4-FFF2-40B4-BE49-F238E27FC236}">
                <a16:creationId xmlns:a16="http://schemas.microsoft.com/office/drawing/2014/main" id="{27840BB0-68C6-4911-8750-E6297F2A7C60}"/>
              </a:ext>
            </a:extLst>
          </p:cNvPr>
          <p:cNvCxnSpPr>
            <a:cxnSpLocks/>
          </p:cNvCxnSpPr>
          <p:nvPr/>
        </p:nvCxnSpPr>
        <p:spPr>
          <a:xfrm>
            <a:off x="6651812" y="5405718"/>
            <a:ext cx="4607859" cy="0"/>
          </a:xfrm>
          <a:prstGeom prst="line">
            <a:avLst/>
          </a:prstGeom>
        </p:spPr>
        <p:style>
          <a:lnRef idx="3">
            <a:schemeClr val="dk1"/>
          </a:lnRef>
          <a:fillRef idx="0">
            <a:schemeClr val="dk1"/>
          </a:fillRef>
          <a:effectRef idx="2">
            <a:schemeClr val="dk1"/>
          </a:effectRef>
          <a:fontRef idx="minor">
            <a:schemeClr val="tx1"/>
          </a:fontRef>
        </p:style>
      </p:cxnSp>
      <p:sp>
        <p:nvSpPr>
          <p:cNvPr id="12" name="Tijdelijke aanduiding voor inhoud 2">
            <a:extLst>
              <a:ext uri="{FF2B5EF4-FFF2-40B4-BE49-F238E27FC236}">
                <a16:creationId xmlns:a16="http://schemas.microsoft.com/office/drawing/2014/main" id="{B99D0957-E8C6-4CFE-8673-E4B606B19CAF}"/>
              </a:ext>
            </a:extLst>
          </p:cNvPr>
          <p:cNvSpPr txBox="1">
            <a:spLocks/>
          </p:cNvSpPr>
          <p:nvPr/>
        </p:nvSpPr>
        <p:spPr>
          <a:xfrm>
            <a:off x="3899646" y="5665693"/>
            <a:ext cx="7262129" cy="6454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dirty="0"/>
              <a:t>Zo leer je dus steeds sneller!.....</a:t>
            </a:r>
          </a:p>
        </p:txBody>
      </p:sp>
    </p:spTree>
    <p:extLst>
      <p:ext uri="{BB962C8B-B14F-4D97-AF65-F5344CB8AC3E}">
        <p14:creationId xmlns:p14="http://schemas.microsoft.com/office/powerpoint/2010/main" val="3168286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13AB2D-06E2-4852-8005-B90709146BBE}"/>
              </a:ext>
            </a:extLst>
          </p:cNvPr>
          <p:cNvSpPr>
            <a:spLocks noGrp="1"/>
          </p:cNvSpPr>
          <p:nvPr>
            <p:ph type="title"/>
          </p:nvPr>
        </p:nvSpPr>
        <p:spPr>
          <a:xfrm>
            <a:off x="3384586" y="2015226"/>
            <a:ext cx="5559552" cy="2514600"/>
          </a:xfrm>
        </p:spPr>
        <p:txBody>
          <a:bodyPr>
            <a:normAutofit fontScale="90000"/>
          </a:bodyPr>
          <a:lstStyle/>
          <a:p>
            <a:r>
              <a:rPr lang="nl-NL" dirty="0"/>
              <a:t>Dus:</a:t>
            </a:r>
            <a:br>
              <a:rPr lang="nl-NL" dirty="0"/>
            </a:br>
            <a:r>
              <a:rPr lang="nl-NL" dirty="0"/>
              <a:t>Plak informatie bij bestaande kennis!</a:t>
            </a:r>
          </a:p>
        </p:txBody>
      </p:sp>
    </p:spTree>
    <p:extLst>
      <p:ext uri="{BB962C8B-B14F-4D97-AF65-F5344CB8AC3E}">
        <p14:creationId xmlns:p14="http://schemas.microsoft.com/office/powerpoint/2010/main" val="1061389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36E49C-11A0-4C95-8A6E-FC7E9C57C105}"/>
              </a:ext>
            </a:extLst>
          </p:cNvPr>
          <p:cNvSpPr>
            <a:spLocks noGrp="1"/>
          </p:cNvSpPr>
          <p:nvPr>
            <p:ph type="title"/>
          </p:nvPr>
        </p:nvSpPr>
        <p:spPr/>
        <p:txBody>
          <a:bodyPr rtlCol="0"/>
          <a:lstStyle/>
          <a:p>
            <a:pPr rtl="0"/>
            <a:r>
              <a:rPr lang="nl-NL" dirty="0">
                <a:solidFill>
                  <a:srgbClr val="FFFFFF"/>
                </a:solidFill>
              </a:rPr>
              <a:t>In deze presentatie:</a:t>
            </a:r>
            <a:endParaRPr lang="nl-NL" dirty="0"/>
          </a:p>
        </p:txBody>
      </p:sp>
      <p:sp>
        <p:nvSpPr>
          <p:cNvPr id="3" name="Tijdelijke aanduiding voor inhoud 2">
            <a:extLst>
              <a:ext uri="{FF2B5EF4-FFF2-40B4-BE49-F238E27FC236}">
                <a16:creationId xmlns:a16="http://schemas.microsoft.com/office/drawing/2014/main" id="{869C3FD2-AF88-4EF1-AFB7-5D31BD5AA0BF}"/>
              </a:ext>
            </a:extLst>
          </p:cNvPr>
          <p:cNvSpPr>
            <a:spLocks noGrp="1"/>
          </p:cNvSpPr>
          <p:nvPr>
            <p:ph idx="1"/>
          </p:nvPr>
        </p:nvSpPr>
        <p:spPr/>
        <p:txBody>
          <a:bodyPr rtlCol="0">
            <a:normAutofit fontScale="92500" lnSpcReduction="10000"/>
          </a:bodyPr>
          <a:lstStyle/>
          <a:p>
            <a:pPr marL="457200" indent="-457200" rtl="0">
              <a:buFont typeface="Arial" panose="020B0604020202020204" pitchFamily="34" charset="0"/>
              <a:buChar char="•"/>
            </a:pPr>
            <a:r>
              <a:rPr lang="nl-NL" dirty="0"/>
              <a:t>MAVO-HAVO</a:t>
            </a:r>
          </a:p>
          <a:p>
            <a:pPr marL="457200" indent="-457200" rtl="0">
              <a:buFont typeface="Arial" panose="020B0604020202020204" pitchFamily="34" charset="0"/>
              <a:buChar char="•"/>
            </a:pPr>
            <a:r>
              <a:rPr lang="nl-NL" dirty="0"/>
              <a:t>Hoe leer jij nu?</a:t>
            </a:r>
          </a:p>
          <a:p>
            <a:pPr marL="457200" indent="-457200" rtl="0">
              <a:buFont typeface="Arial" panose="020B0604020202020204" pitchFamily="34" charset="0"/>
              <a:buChar char="•"/>
            </a:pPr>
            <a:r>
              <a:rPr lang="nl-NL" dirty="0"/>
              <a:t>Voorbeeld (oefening)</a:t>
            </a:r>
          </a:p>
          <a:p>
            <a:pPr marL="457200" indent="-457200" rtl="0">
              <a:buFont typeface="Arial" panose="020B0604020202020204" pitchFamily="34" charset="0"/>
              <a:buChar char="•"/>
            </a:pPr>
            <a:r>
              <a:rPr lang="nl-NL" dirty="0"/>
              <a:t>Wat werkt goed volgens de onderzoekers?</a:t>
            </a:r>
          </a:p>
          <a:p>
            <a:pPr marL="457200" indent="-457200" rtl="0">
              <a:buFont typeface="Arial" panose="020B0604020202020204" pitchFamily="34" charset="0"/>
              <a:buChar char="•"/>
            </a:pPr>
            <a:r>
              <a:rPr lang="nl-NL" dirty="0"/>
              <a:t>Tips om beter te leren</a:t>
            </a:r>
          </a:p>
          <a:p>
            <a:pPr marL="457200" indent="-457200" rtl="0">
              <a:buFont typeface="Arial" panose="020B0604020202020204" pitchFamily="34" charset="0"/>
              <a:buChar char="•"/>
            </a:pPr>
            <a:r>
              <a:rPr lang="nl-NL" dirty="0"/>
              <a:t>Strategieën</a:t>
            </a:r>
          </a:p>
          <a:p>
            <a:pPr marL="457200" indent="-457200" rtl="0">
              <a:buFont typeface="Arial" panose="020B0604020202020204" pitchFamily="34" charset="0"/>
              <a:buChar char="•"/>
            </a:pPr>
            <a:r>
              <a:rPr lang="nl-NL" dirty="0"/>
              <a:t>Meer zelfstandigheid</a:t>
            </a:r>
          </a:p>
          <a:p>
            <a:pPr marL="457200" indent="-457200" rtl="0">
              <a:buFont typeface="Arial" panose="020B0604020202020204" pitchFamily="34" charset="0"/>
              <a:buChar char="•"/>
            </a:pPr>
            <a:r>
              <a:rPr lang="nl-NL" dirty="0"/>
              <a:t>Prijs winnen.</a:t>
            </a:r>
          </a:p>
        </p:txBody>
      </p:sp>
      <p:sp>
        <p:nvSpPr>
          <p:cNvPr id="6" name="Tijdelijke aanduiding voor dianummer 5">
            <a:extLst>
              <a:ext uri="{FF2B5EF4-FFF2-40B4-BE49-F238E27FC236}">
                <a16:creationId xmlns:a16="http://schemas.microsoft.com/office/drawing/2014/main" id="{88AB1A36-2D6E-4392-AAA4-996FFE03208D}"/>
              </a:ext>
            </a:extLst>
          </p:cNvPr>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nl-NL" sz="1200" b="0" i="0" u="none" strike="noStrike" kern="1200" cap="none" spc="0" normalizeH="0" baseline="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602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7F6A308-F2E0-4531-ACE2-D25792D24B50}"/>
              </a:ext>
            </a:extLst>
          </p:cNvPr>
          <p:cNvSpPr>
            <a:spLocks noGrp="1"/>
          </p:cNvSpPr>
          <p:nvPr>
            <p:ph type="title"/>
          </p:nvPr>
        </p:nvSpPr>
        <p:spPr/>
        <p:txBody>
          <a:bodyPr>
            <a:normAutofit fontScale="90000"/>
          </a:bodyPr>
          <a:lstStyle/>
          <a:p>
            <a:r>
              <a:rPr lang="nl-NL" dirty="0"/>
              <a:t>Dit zijn voorbeelden van strategieën die je daarbij helpen:</a:t>
            </a:r>
          </a:p>
        </p:txBody>
      </p:sp>
      <p:sp>
        <p:nvSpPr>
          <p:cNvPr id="5" name="Tijdelijke aanduiding voor inhoud 4">
            <a:extLst>
              <a:ext uri="{FF2B5EF4-FFF2-40B4-BE49-F238E27FC236}">
                <a16:creationId xmlns:a16="http://schemas.microsoft.com/office/drawing/2014/main" id="{6FAEB90C-A892-410E-9DD5-1933D623B6AB}"/>
              </a:ext>
            </a:extLst>
          </p:cNvPr>
          <p:cNvSpPr>
            <a:spLocks noGrp="1"/>
          </p:cNvSpPr>
          <p:nvPr>
            <p:ph idx="1"/>
          </p:nvPr>
        </p:nvSpPr>
        <p:spPr>
          <a:xfrm>
            <a:off x="539496" y="2205317"/>
            <a:ext cx="5806440" cy="3972851"/>
          </a:xfrm>
        </p:spPr>
        <p:txBody>
          <a:bodyPr/>
          <a:lstStyle/>
          <a:p>
            <a:pPr marL="342900" indent="-342900">
              <a:buFont typeface="Arial" panose="020B0604020202020204" pitchFamily="34" charset="0"/>
              <a:buChar char="•"/>
            </a:pPr>
            <a:r>
              <a:rPr lang="nl-NL" dirty="0"/>
              <a:t>Flashcards</a:t>
            </a:r>
          </a:p>
          <a:p>
            <a:pPr marL="342900" indent="-342900">
              <a:buFont typeface="Arial" panose="020B0604020202020204" pitchFamily="34" charset="0"/>
              <a:buChar char="•"/>
            </a:pPr>
            <a:r>
              <a:rPr lang="nl-NL" dirty="0"/>
              <a:t>Braindump</a:t>
            </a:r>
          </a:p>
          <a:p>
            <a:pPr marL="342900" indent="-342900">
              <a:buFont typeface="Arial" panose="020B0604020202020204" pitchFamily="34" charset="0"/>
              <a:buChar char="•"/>
            </a:pPr>
            <a:r>
              <a:rPr lang="nl-NL" dirty="0"/>
              <a:t>Uitleggen</a:t>
            </a:r>
          </a:p>
          <a:p>
            <a:pPr marL="342900" indent="-342900">
              <a:buFont typeface="Arial" panose="020B0604020202020204" pitchFamily="34" charset="0"/>
              <a:buChar char="•"/>
            </a:pPr>
            <a:r>
              <a:rPr lang="nl-NL" dirty="0"/>
              <a:t>Uitgewerkte voorbeelden</a:t>
            </a:r>
          </a:p>
          <a:p>
            <a:pPr marL="342900" indent="-342900">
              <a:buFont typeface="Arial" panose="020B0604020202020204" pitchFamily="34" charset="0"/>
              <a:buChar char="•"/>
            </a:pPr>
            <a:r>
              <a:rPr lang="nl-NL" dirty="0"/>
              <a:t>(Jezelf) vragen stellen</a:t>
            </a:r>
          </a:p>
          <a:p>
            <a:pPr marL="342900" indent="-342900">
              <a:buFont typeface="Arial" panose="020B0604020202020204" pitchFamily="34" charset="0"/>
              <a:buChar char="•"/>
            </a:pPr>
            <a:r>
              <a:rPr lang="nl-NL" dirty="0"/>
              <a:t>Samenvatten én terughalen</a:t>
            </a:r>
          </a:p>
          <a:p>
            <a:pPr marL="342900" indent="-342900">
              <a:buFont typeface="Arial" panose="020B0604020202020204" pitchFamily="34" charset="0"/>
              <a:buChar char="•"/>
            </a:pPr>
            <a:r>
              <a:rPr lang="nl-NL" dirty="0"/>
              <a:t>Mappen/Tekenen</a:t>
            </a:r>
          </a:p>
        </p:txBody>
      </p:sp>
      <p:sp>
        <p:nvSpPr>
          <p:cNvPr id="7" name="Tijdelijke aanduiding voor dianummer 6">
            <a:extLst>
              <a:ext uri="{FF2B5EF4-FFF2-40B4-BE49-F238E27FC236}">
                <a16:creationId xmlns:a16="http://schemas.microsoft.com/office/drawing/2014/main" id="{A7AA1334-7C48-48DC-B041-DC95E8677512}"/>
              </a:ext>
            </a:extLst>
          </p:cNvPr>
          <p:cNvSpPr>
            <a:spLocks noGrp="1"/>
          </p:cNvSpPr>
          <p:nvPr>
            <p:ph type="sldNum" sz="quarter" idx="12"/>
          </p:nvPr>
        </p:nvSpPr>
        <p:spPr/>
        <p:txBody>
          <a:bodyPr/>
          <a:lstStyle/>
          <a:p>
            <a:pPr rtl="0">
              <a:defRPr/>
            </a:pPr>
            <a:fld id="{D76B855D-E9CC-4FF8-AD85-6CDC7B89A0DE}" type="slidenum">
              <a:rPr lang="nl-NL" noProof="0" smtClean="0">
                <a:solidFill>
                  <a:prstClr val="black">
                    <a:tint val="75000"/>
                  </a:prstClr>
                </a:solidFill>
              </a:rPr>
              <a:pPr rtl="0">
                <a:defRPr/>
              </a:pPr>
              <a:t>20</a:t>
            </a:fld>
            <a:endParaRPr lang="nl-NL" noProof="0">
              <a:solidFill>
                <a:prstClr val="black">
                  <a:tint val="75000"/>
                </a:prstClr>
              </a:solidFill>
            </a:endParaRPr>
          </a:p>
        </p:txBody>
      </p:sp>
      <p:pic>
        <p:nvPicPr>
          <p:cNvPr id="13" name="Afbeelding 12">
            <a:extLst>
              <a:ext uri="{FF2B5EF4-FFF2-40B4-BE49-F238E27FC236}">
                <a16:creationId xmlns:a16="http://schemas.microsoft.com/office/drawing/2014/main" id="{B63F3725-F824-4490-9F61-D6AC36E12AC7}"/>
              </a:ext>
            </a:extLst>
          </p:cNvPr>
          <p:cNvPicPr>
            <a:picLocks noChangeAspect="1"/>
          </p:cNvPicPr>
          <p:nvPr/>
        </p:nvPicPr>
        <p:blipFill>
          <a:blip r:embed="rId3"/>
          <a:stretch>
            <a:fillRect/>
          </a:stretch>
        </p:blipFill>
        <p:spPr>
          <a:xfrm rot="20981043">
            <a:off x="5459935" y="1561858"/>
            <a:ext cx="2479174" cy="1394992"/>
          </a:xfrm>
          <a:prstGeom prst="rect">
            <a:avLst/>
          </a:prstGeom>
          <a:ln w="22225">
            <a:solidFill>
              <a:schemeClr val="tx1"/>
            </a:solidFill>
          </a:ln>
        </p:spPr>
      </p:pic>
      <p:pic>
        <p:nvPicPr>
          <p:cNvPr id="14" name="Afbeelding 13">
            <a:extLst>
              <a:ext uri="{FF2B5EF4-FFF2-40B4-BE49-F238E27FC236}">
                <a16:creationId xmlns:a16="http://schemas.microsoft.com/office/drawing/2014/main" id="{C4F4F47F-522A-4620-A6F6-577F03C377BA}"/>
              </a:ext>
            </a:extLst>
          </p:cNvPr>
          <p:cNvPicPr>
            <a:picLocks noChangeAspect="1"/>
          </p:cNvPicPr>
          <p:nvPr/>
        </p:nvPicPr>
        <p:blipFill>
          <a:blip r:embed="rId4"/>
          <a:stretch>
            <a:fillRect/>
          </a:stretch>
        </p:blipFill>
        <p:spPr>
          <a:xfrm rot="428264">
            <a:off x="8643554" y="270063"/>
            <a:ext cx="2480845" cy="1409445"/>
          </a:xfrm>
          <a:prstGeom prst="rect">
            <a:avLst/>
          </a:prstGeom>
          <a:ln w="22225">
            <a:solidFill>
              <a:schemeClr val="tx1"/>
            </a:solidFill>
          </a:ln>
        </p:spPr>
      </p:pic>
      <p:pic>
        <p:nvPicPr>
          <p:cNvPr id="15" name="Afbeelding 14">
            <a:extLst>
              <a:ext uri="{FF2B5EF4-FFF2-40B4-BE49-F238E27FC236}">
                <a16:creationId xmlns:a16="http://schemas.microsoft.com/office/drawing/2014/main" id="{193FE7F2-5064-4985-AACD-1089550562B9}"/>
              </a:ext>
            </a:extLst>
          </p:cNvPr>
          <p:cNvPicPr>
            <a:picLocks noChangeAspect="1"/>
          </p:cNvPicPr>
          <p:nvPr/>
        </p:nvPicPr>
        <p:blipFill>
          <a:blip r:embed="rId5"/>
          <a:stretch>
            <a:fillRect/>
          </a:stretch>
        </p:blipFill>
        <p:spPr>
          <a:xfrm rot="21209976">
            <a:off x="8044648" y="1207423"/>
            <a:ext cx="2463767" cy="1390425"/>
          </a:xfrm>
          <a:prstGeom prst="rect">
            <a:avLst/>
          </a:prstGeom>
          <a:ln w="22225">
            <a:solidFill>
              <a:schemeClr val="tx1"/>
            </a:solidFill>
          </a:ln>
        </p:spPr>
      </p:pic>
      <p:pic>
        <p:nvPicPr>
          <p:cNvPr id="16" name="Afbeelding 15">
            <a:extLst>
              <a:ext uri="{FF2B5EF4-FFF2-40B4-BE49-F238E27FC236}">
                <a16:creationId xmlns:a16="http://schemas.microsoft.com/office/drawing/2014/main" id="{1193DB46-39DB-455B-A45C-B1494FD9044B}"/>
              </a:ext>
            </a:extLst>
          </p:cNvPr>
          <p:cNvPicPr>
            <a:picLocks noChangeAspect="1"/>
          </p:cNvPicPr>
          <p:nvPr/>
        </p:nvPicPr>
        <p:blipFill>
          <a:blip r:embed="rId6"/>
          <a:stretch>
            <a:fillRect/>
          </a:stretch>
        </p:blipFill>
        <p:spPr>
          <a:xfrm rot="21206754">
            <a:off x="7252210" y="1958146"/>
            <a:ext cx="2473814" cy="1391748"/>
          </a:xfrm>
          <a:prstGeom prst="rect">
            <a:avLst/>
          </a:prstGeom>
          <a:ln w="22225">
            <a:solidFill>
              <a:schemeClr val="tx1"/>
            </a:solidFill>
          </a:ln>
        </p:spPr>
      </p:pic>
      <p:pic>
        <p:nvPicPr>
          <p:cNvPr id="17" name="Afbeelding 16">
            <a:extLst>
              <a:ext uri="{FF2B5EF4-FFF2-40B4-BE49-F238E27FC236}">
                <a16:creationId xmlns:a16="http://schemas.microsoft.com/office/drawing/2014/main" id="{BCB3856A-A23A-43CB-953E-B383DE5E6B34}"/>
              </a:ext>
            </a:extLst>
          </p:cNvPr>
          <p:cNvPicPr>
            <a:picLocks noChangeAspect="1"/>
          </p:cNvPicPr>
          <p:nvPr/>
        </p:nvPicPr>
        <p:blipFill>
          <a:blip r:embed="rId7"/>
          <a:stretch>
            <a:fillRect/>
          </a:stretch>
        </p:blipFill>
        <p:spPr>
          <a:xfrm rot="817107">
            <a:off x="6114996" y="446415"/>
            <a:ext cx="2465228" cy="1410305"/>
          </a:xfrm>
          <a:prstGeom prst="rect">
            <a:avLst/>
          </a:prstGeom>
          <a:ln w="22225">
            <a:solidFill>
              <a:schemeClr val="tx1"/>
            </a:solidFill>
          </a:ln>
        </p:spPr>
      </p:pic>
      <p:pic>
        <p:nvPicPr>
          <p:cNvPr id="11" name="Afbeelding 10">
            <a:extLst>
              <a:ext uri="{FF2B5EF4-FFF2-40B4-BE49-F238E27FC236}">
                <a16:creationId xmlns:a16="http://schemas.microsoft.com/office/drawing/2014/main" id="{D5F9062D-103E-435C-990E-F78A88517865}"/>
              </a:ext>
            </a:extLst>
          </p:cNvPr>
          <p:cNvPicPr>
            <a:picLocks noChangeAspect="1"/>
          </p:cNvPicPr>
          <p:nvPr/>
        </p:nvPicPr>
        <p:blipFill>
          <a:blip r:embed="rId8"/>
          <a:stretch>
            <a:fillRect/>
          </a:stretch>
        </p:blipFill>
        <p:spPr>
          <a:xfrm>
            <a:off x="5872467" y="4310322"/>
            <a:ext cx="2381250" cy="2381250"/>
          </a:xfrm>
          <a:prstGeom prst="rect">
            <a:avLst/>
          </a:prstGeom>
        </p:spPr>
      </p:pic>
      <p:pic>
        <p:nvPicPr>
          <p:cNvPr id="18" name="Afbeelding 17">
            <a:extLst>
              <a:ext uri="{FF2B5EF4-FFF2-40B4-BE49-F238E27FC236}">
                <a16:creationId xmlns:a16="http://schemas.microsoft.com/office/drawing/2014/main" id="{9B55E6BA-6D57-4573-ABB7-9AEF216233CB}"/>
              </a:ext>
            </a:extLst>
          </p:cNvPr>
          <p:cNvPicPr>
            <a:picLocks noChangeAspect="1"/>
          </p:cNvPicPr>
          <p:nvPr/>
        </p:nvPicPr>
        <p:blipFill>
          <a:blip r:embed="rId9"/>
          <a:stretch>
            <a:fillRect/>
          </a:stretch>
        </p:blipFill>
        <p:spPr>
          <a:xfrm rot="339960">
            <a:off x="5829486" y="2795410"/>
            <a:ext cx="2489799" cy="1439444"/>
          </a:xfrm>
          <a:prstGeom prst="rect">
            <a:avLst/>
          </a:prstGeom>
          <a:ln w="22225">
            <a:solidFill>
              <a:schemeClr val="tx1"/>
            </a:solidFill>
          </a:ln>
        </p:spPr>
      </p:pic>
      <p:pic>
        <p:nvPicPr>
          <p:cNvPr id="10" name="Afbeelding 9">
            <a:extLst>
              <a:ext uri="{FF2B5EF4-FFF2-40B4-BE49-F238E27FC236}">
                <a16:creationId xmlns:a16="http://schemas.microsoft.com/office/drawing/2014/main" id="{D0C05D81-0578-4667-A239-BEEB7B5DD8E9}"/>
              </a:ext>
            </a:extLst>
          </p:cNvPr>
          <p:cNvPicPr>
            <a:picLocks noChangeAspect="1"/>
          </p:cNvPicPr>
          <p:nvPr/>
        </p:nvPicPr>
        <p:blipFill>
          <a:blip r:embed="rId10"/>
          <a:stretch>
            <a:fillRect/>
          </a:stretch>
        </p:blipFill>
        <p:spPr>
          <a:xfrm rot="543896">
            <a:off x="8922180" y="2477226"/>
            <a:ext cx="2969247" cy="4050865"/>
          </a:xfrm>
          <a:prstGeom prst="rect">
            <a:avLst/>
          </a:prstGeom>
          <a:solidFill>
            <a:srgbClr val="FFFFFF">
              <a:shade val="85000"/>
            </a:srgbClr>
          </a:solidFill>
          <a:ln w="44450" cap="rnd">
            <a:solidFill>
              <a:srgbClr val="FFFFFF"/>
            </a:solidFill>
          </a:ln>
          <a:effectLst>
            <a:outerShdw blurRad="36195" dist="12700" dir="11400000" algn="tl" rotWithShape="0">
              <a:srgbClr val="000000">
                <a:alpha val="33000"/>
              </a:srgbClr>
            </a:outerShdw>
          </a:effectLst>
          <a:scene3d>
            <a:camera prst="perspectiveContrastingLeftFacing">
              <a:rot lat="207619" lon="902487" rev="21415617"/>
            </a:camera>
            <a:lightRig rig="soft" dir="t"/>
          </a:scene3d>
          <a:sp3d contourW="12700" prstMaterial="matte">
            <a:bevelT w="57150" h="50800"/>
            <a:contourClr>
              <a:srgbClr val="C0C0C0"/>
            </a:contourClr>
          </a:sp3d>
        </p:spPr>
      </p:pic>
    </p:spTree>
    <p:extLst>
      <p:ext uri="{BB962C8B-B14F-4D97-AF65-F5344CB8AC3E}">
        <p14:creationId xmlns:p14="http://schemas.microsoft.com/office/powerpoint/2010/main" val="197464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B516A608-ECDC-4D55-87F2-047D273F356D}"/>
              </a:ext>
            </a:extLst>
          </p:cNvPr>
          <p:cNvPicPr>
            <a:picLocks noChangeAspect="1"/>
          </p:cNvPicPr>
          <p:nvPr/>
        </p:nvPicPr>
        <p:blipFill>
          <a:blip r:embed="rId2"/>
          <a:stretch>
            <a:fillRect/>
          </a:stretch>
        </p:blipFill>
        <p:spPr>
          <a:xfrm>
            <a:off x="1142308" y="4284"/>
            <a:ext cx="9907383" cy="6849431"/>
          </a:xfrm>
          <a:prstGeom prst="rect">
            <a:avLst/>
          </a:prstGeom>
        </p:spPr>
      </p:pic>
    </p:spTree>
    <p:extLst>
      <p:ext uri="{BB962C8B-B14F-4D97-AF65-F5344CB8AC3E}">
        <p14:creationId xmlns:p14="http://schemas.microsoft.com/office/powerpoint/2010/main" val="40869579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B290457-2071-4F7C-9327-CE85A282B4D5}"/>
              </a:ext>
            </a:extLst>
          </p:cNvPr>
          <p:cNvSpPr>
            <a:spLocks noGrp="1"/>
          </p:cNvSpPr>
          <p:nvPr>
            <p:ph type="title"/>
          </p:nvPr>
        </p:nvSpPr>
        <p:spPr>
          <a:xfrm>
            <a:off x="770965" y="2535733"/>
            <a:ext cx="5806440" cy="1325880"/>
          </a:xfrm>
        </p:spPr>
        <p:txBody>
          <a:bodyPr rtlCol="0">
            <a:normAutofit/>
          </a:bodyPr>
          <a:lstStyle/>
          <a:p>
            <a:pPr rtl="0"/>
            <a:r>
              <a:rPr lang="nl-NL" dirty="0"/>
              <a:t>Welke lettergroepen weet je trouwens nog?</a:t>
            </a:r>
          </a:p>
        </p:txBody>
      </p:sp>
      <p:sp>
        <p:nvSpPr>
          <p:cNvPr id="16" name="Tijdelijke aanduiding voor dianummer 15">
            <a:extLst>
              <a:ext uri="{FF2B5EF4-FFF2-40B4-BE49-F238E27FC236}">
                <a16:creationId xmlns:a16="http://schemas.microsoft.com/office/drawing/2014/main" id="{46EEA4F1-5FA3-4EBF-97F1-DF392077DB76}"/>
              </a:ext>
            </a:extLst>
          </p:cNvPr>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nl-NL" sz="1200" b="0" i="0" u="none" strike="noStrike" kern="1200" cap="none" spc="0" normalizeH="0" baseline="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116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B290457-2071-4F7C-9327-CE85A282B4D5}"/>
              </a:ext>
            </a:extLst>
          </p:cNvPr>
          <p:cNvSpPr>
            <a:spLocks noGrp="1"/>
          </p:cNvSpPr>
          <p:nvPr>
            <p:ph type="title"/>
          </p:nvPr>
        </p:nvSpPr>
        <p:spPr>
          <a:xfrm>
            <a:off x="770965" y="2535733"/>
            <a:ext cx="5806440" cy="1325880"/>
          </a:xfrm>
        </p:spPr>
        <p:txBody>
          <a:bodyPr rtlCol="0">
            <a:normAutofit fontScale="90000"/>
          </a:bodyPr>
          <a:lstStyle/>
          <a:p>
            <a:pPr rtl="0"/>
            <a:r>
              <a:rPr lang="nl-NL" dirty="0"/>
              <a:t>Ik heb nog een paar vragen….</a:t>
            </a:r>
            <a:br>
              <a:rPr lang="nl-NL" dirty="0"/>
            </a:br>
            <a:br>
              <a:rPr lang="nl-NL" dirty="0"/>
            </a:br>
            <a:r>
              <a:rPr lang="nl-NL" dirty="0"/>
              <a:t>….maar je kunt er wel wat mee verdienen…..</a:t>
            </a:r>
          </a:p>
        </p:txBody>
      </p:sp>
      <p:sp>
        <p:nvSpPr>
          <p:cNvPr id="16" name="Tijdelijke aanduiding voor dianummer 15">
            <a:extLst>
              <a:ext uri="{FF2B5EF4-FFF2-40B4-BE49-F238E27FC236}">
                <a16:creationId xmlns:a16="http://schemas.microsoft.com/office/drawing/2014/main" id="{46EEA4F1-5FA3-4EBF-97F1-DF392077DB76}"/>
              </a:ext>
            </a:extLst>
          </p:cNvPr>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nl-NL" sz="1200" b="0" i="0" u="none" strike="noStrike" kern="1200" cap="none" spc="0" normalizeH="0" baseline="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0554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Afbeelding 4" descr="Afbeelding met voedsel, boterham, snacks&#10;&#10;Automatisch gegenereerde beschrijving">
            <a:extLst>
              <a:ext uri="{FF2B5EF4-FFF2-40B4-BE49-F238E27FC236}">
                <a16:creationId xmlns:a16="http://schemas.microsoft.com/office/drawing/2014/main" id="{A13F25C6-913F-4488-A4F6-CA11595A00A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Rectangle 2">
            <a:extLst>
              <a:ext uri="{FF2B5EF4-FFF2-40B4-BE49-F238E27FC236}">
                <a16:creationId xmlns:a16="http://schemas.microsoft.com/office/drawing/2014/main" id="{6A2BD584-E97C-4BF1-B82B-3E7CDCD4118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Tekstvak 8">
            <a:extLst>
              <a:ext uri="{FF2B5EF4-FFF2-40B4-BE49-F238E27FC236}">
                <a16:creationId xmlns:a16="http://schemas.microsoft.com/office/drawing/2014/main" id="{E942E375-D9D6-4C89-A70C-7DCD9A14E380}"/>
              </a:ext>
            </a:extLst>
          </p:cNvPr>
          <p:cNvSpPr txBox="1"/>
          <p:nvPr/>
        </p:nvSpPr>
        <p:spPr>
          <a:xfrm>
            <a:off x="397164" y="1071418"/>
            <a:ext cx="4959927" cy="560153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l-NL" altLang="nl-NL" sz="4800" b="0" i="0" u="none" strike="noStrike" cap="none" normalizeH="0" baseline="0" dirty="0" err="1">
                <a:ln>
                  <a:noFill/>
                </a:ln>
                <a:solidFill>
                  <a:schemeClr val="tx1"/>
                </a:solidFill>
                <a:effectLst/>
                <a:latin typeface="Aharoni" panose="02010803020104030203" pitchFamily="2" charset="-79"/>
                <a:ea typeface="Calibri" panose="020F0502020204030204" pitchFamily="34" charset="0"/>
                <a:cs typeface="Aharoni" panose="02010803020104030203" pitchFamily="2" charset="-79"/>
              </a:rPr>
              <a:t>All</a:t>
            </a:r>
            <a:r>
              <a:rPr kumimoji="0" lang="nl-NL" altLang="nl-NL" sz="4800" b="0" i="0" u="none" strike="noStrike" cap="none" normalizeH="0" baseline="0" dirty="0">
                <a:ln>
                  <a:noFill/>
                </a:ln>
                <a:solidFill>
                  <a:schemeClr val="tx1"/>
                </a:solidFill>
                <a:effectLst/>
                <a:latin typeface="Aharoni" panose="02010803020104030203" pitchFamily="2" charset="-79"/>
                <a:ea typeface="Calibri" panose="020F0502020204030204" pitchFamily="34" charset="0"/>
                <a:cs typeface="Aharoni" panose="02010803020104030203" pitchFamily="2" charset="-79"/>
              </a:rPr>
              <a:t> </a:t>
            </a:r>
            <a:r>
              <a:rPr kumimoji="0" lang="nl-NL" altLang="nl-NL" sz="4800" b="0" i="0" u="none" strike="noStrike" cap="none" normalizeH="0" baseline="0" dirty="0" err="1">
                <a:ln>
                  <a:noFill/>
                </a:ln>
                <a:solidFill>
                  <a:schemeClr val="tx1"/>
                </a:solidFill>
                <a:effectLst/>
                <a:latin typeface="Aharoni" panose="02010803020104030203" pitchFamily="2" charset="-79"/>
                <a:ea typeface="Calibri" panose="020F0502020204030204" pitchFamily="34" charset="0"/>
                <a:cs typeface="Aharoni" panose="02010803020104030203" pitchFamily="2" charset="-79"/>
              </a:rPr>
              <a:t>you</a:t>
            </a:r>
            <a:r>
              <a:rPr kumimoji="0" lang="nl-NL" altLang="nl-NL" sz="4800" b="0" i="0" u="none" strike="noStrike" cap="none" normalizeH="0" baseline="0" dirty="0">
                <a:ln>
                  <a:noFill/>
                </a:ln>
                <a:solidFill>
                  <a:schemeClr val="tx1"/>
                </a:solidFill>
                <a:effectLst/>
                <a:latin typeface="Aharoni" panose="02010803020104030203" pitchFamily="2" charset="-79"/>
                <a:ea typeface="Calibri" panose="020F0502020204030204" pitchFamily="34" charset="0"/>
                <a:cs typeface="Aharoni" panose="02010803020104030203" pitchFamily="2" charset="-79"/>
              </a:rPr>
              <a:t> </a:t>
            </a:r>
            <a:r>
              <a:rPr kumimoji="0" lang="nl-NL" altLang="nl-NL" sz="4800" b="0" i="0" u="none" strike="noStrike" cap="none" normalizeH="0" baseline="0" dirty="0" err="1">
                <a:ln>
                  <a:noFill/>
                </a:ln>
                <a:solidFill>
                  <a:schemeClr val="tx1"/>
                </a:solidFill>
                <a:effectLst/>
                <a:latin typeface="Aharoni" panose="02010803020104030203" pitchFamily="2" charset="-79"/>
                <a:ea typeface="Calibri" panose="020F0502020204030204" pitchFamily="34" charset="0"/>
                <a:cs typeface="Aharoni" panose="02010803020104030203" pitchFamily="2" charset="-79"/>
              </a:rPr>
              <a:t>can</a:t>
            </a:r>
            <a:r>
              <a:rPr kumimoji="0" lang="nl-NL" altLang="nl-NL" sz="4800" b="0" i="0" u="none" strike="noStrike" cap="none" normalizeH="0" baseline="0" dirty="0">
                <a:ln>
                  <a:noFill/>
                </a:ln>
                <a:solidFill>
                  <a:schemeClr val="tx1"/>
                </a:solidFill>
                <a:effectLst/>
                <a:latin typeface="Aharoni" panose="02010803020104030203" pitchFamily="2" charset="-79"/>
                <a:ea typeface="Calibri" panose="020F0502020204030204" pitchFamily="34" charset="0"/>
                <a:cs typeface="Aharoni" panose="02010803020104030203" pitchFamily="2" charset="-79"/>
              </a:rPr>
              <a:t> </a:t>
            </a:r>
            <a:r>
              <a:rPr kumimoji="0" lang="nl-NL" altLang="nl-NL" sz="4800" b="0" i="0" u="none" strike="noStrike" cap="none" normalizeH="0" baseline="0" dirty="0" err="1">
                <a:ln>
                  <a:noFill/>
                </a:ln>
                <a:solidFill>
                  <a:schemeClr val="tx1"/>
                </a:solidFill>
                <a:effectLst/>
                <a:latin typeface="Aharoni" panose="02010803020104030203" pitchFamily="2" charset="-79"/>
                <a:ea typeface="Calibri" panose="020F0502020204030204" pitchFamily="34" charset="0"/>
                <a:cs typeface="Aharoni" panose="02010803020104030203" pitchFamily="2" charset="-79"/>
              </a:rPr>
              <a:t>eat</a:t>
            </a:r>
            <a:r>
              <a:rPr kumimoji="0" lang="nl-NL" altLang="nl-NL" sz="4800" b="0" i="0" u="none" strike="noStrike" cap="none" normalizeH="0" baseline="0" dirty="0">
                <a:ln>
                  <a:noFill/>
                </a:ln>
                <a:solidFill>
                  <a:schemeClr val="tx1"/>
                </a:solidFill>
                <a:effectLst/>
                <a:latin typeface="Aharoni" panose="02010803020104030203" pitchFamily="2" charset="-79"/>
                <a:ea typeface="Calibri" panose="020F0502020204030204" pitchFamily="34" charset="0"/>
                <a:cs typeface="Aharoni" panose="02010803020104030203" pitchFamily="2" charset="-79"/>
              </a:rPr>
              <a:t> en drink bij onze kantine.</a:t>
            </a:r>
            <a:endParaRPr kumimoji="0" lang="nl-NL" altLang="nl-NL" sz="9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nl-NL" altLang="nl-NL" sz="4800" b="0" i="0" u="none" strike="noStrike" cap="none" normalizeH="0" baseline="0" dirty="0">
                <a:ln>
                  <a:noFill/>
                </a:ln>
                <a:solidFill>
                  <a:schemeClr val="tx1"/>
                </a:solidFill>
                <a:effectLst/>
                <a:latin typeface="Aharoni" panose="02010803020104030203" pitchFamily="2" charset="-79"/>
                <a:ea typeface="Calibri" panose="020F0502020204030204" pitchFamily="34" charset="0"/>
                <a:cs typeface="Aharoni" panose="02010803020104030203" pitchFamily="2" charset="-79"/>
              </a:rPr>
              <a:t>In de grote pauze!*</a:t>
            </a:r>
            <a:endParaRPr kumimoji="0" lang="nl-NL" altLang="nl-NL" sz="9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nl-NL" altLang="nl-NL" sz="4800" b="0" i="0" u="none" strike="noStrike" cap="none" normalizeH="0" baseline="0" dirty="0">
                <a:ln>
                  <a:noFill/>
                </a:ln>
                <a:solidFill>
                  <a:schemeClr val="tx1"/>
                </a:solidFill>
                <a:effectLst/>
                <a:latin typeface="Aharoni" panose="02010803020104030203" pitchFamily="2" charset="-79"/>
                <a:ea typeface="Calibri" panose="020F0502020204030204" pitchFamily="34" charset="0"/>
                <a:cs typeface="Aharoni" panose="02010803020104030203" pitchFamily="2" charset="-79"/>
              </a:rPr>
              <a:t>Voor </a:t>
            </a:r>
            <a:r>
              <a:rPr kumimoji="0" lang="nl-NL" altLang="nl-NL" sz="8000" b="1" i="0" u="none" strike="noStrike" cap="none" normalizeH="0" baseline="0" dirty="0">
                <a:ln>
                  <a:noFill/>
                </a:ln>
                <a:solidFill>
                  <a:schemeClr val="tx1"/>
                </a:solidFill>
                <a:effectLst/>
                <a:latin typeface="Aharoni" panose="02010803020104030203" pitchFamily="2" charset="-79"/>
                <a:ea typeface="Calibri" panose="020F0502020204030204" pitchFamily="34" charset="0"/>
                <a:cs typeface="Aharoni" panose="02010803020104030203" pitchFamily="2" charset="-79"/>
              </a:rPr>
              <a:t>1</a:t>
            </a:r>
            <a:r>
              <a:rPr kumimoji="0" lang="nl-NL" altLang="nl-NL" sz="4800" b="0" i="0" u="none" strike="noStrike" cap="none" normalizeH="0" baseline="0" dirty="0">
                <a:ln>
                  <a:noFill/>
                </a:ln>
                <a:solidFill>
                  <a:schemeClr val="tx1"/>
                </a:solidFill>
                <a:effectLst/>
                <a:latin typeface="Aharoni" panose="02010803020104030203" pitchFamily="2" charset="-79"/>
                <a:ea typeface="Calibri" panose="020F0502020204030204" pitchFamily="34" charset="0"/>
                <a:cs typeface="Aharoni" panose="02010803020104030203" pitchFamily="2" charset="-79"/>
              </a:rPr>
              <a:t> persoon</a:t>
            </a:r>
          </a:p>
          <a:p>
            <a:pPr marL="0" marR="0" lvl="0" indent="0" algn="ctr" defTabSz="914400" rtl="0" eaLnBrk="0" fontAlgn="base" latinLnBrk="0" hangingPunct="0">
              <a:lnSpc>
                <a:spcPct val="100000"/>
              </a:lnSpc>
              <a:spcBef>
                <a:spcPct val="0"/>
              </a:spcBef>
              <a:spcAft>
                <a:spcPct val="0"/>
              </a:spcAft>
              <a:buClrTx/>
              <a:buSzTx/>
              <a:buFontTx/>
              <a:buNone/>
              <a:tabLst/>
            </a:pPr>
            <a:r>
              <a:rPr lang="nl-NL" altLang="nl-NL" sz="800" dirty="0">
                <a:latin typeface="Aharoni" panose="02010803020104030203" pitchFamily="2" charset="-79"/>
                <a:cs typeface="Aharoni" panose="02010803020104030203" pitchFamily="2" charset="-79"/>
              </a:rPr>
              <a:t>*Voorwaarden zijn van toepassing</a:t>
            </a:r>
            <a:endParaRPr kumimoji="0" lang="nl-NL" altLang="nl-NL" sz="100" b="0" i="0" u="none" strike="noStrike" cap="none" normalizeH="0" baseline="0" dirty="0">
              <a:ln>
                <a:noFill/>
              </a:ln>
              <a:solidFill>
                <a:schemeClr val="tx1"/>
              </a:solidFill>
              <a:effectLst/>
              <a:latin typeface="Arial" panose="020B0604020202020204" pitchFamily="34" charset="0"/>
            </a:endParaRPr>
          </a:p>
          <a:p>
            <a:endParaRPr lang="nl-NL" dirty="0"/>
          </a:p>
        </p:txBody>
      </p:sp>
    </p:spTree>
    <p:extLst>
      <p:ext uri="{BB962C8B-B14F-4D97-AF65-F5344CB8AC3E}">
        <p14:creationId xmlns:p14="http://schemas.microsoft.com/office/powerpoint/2010/main" val="235988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Afbeelding 4" descr="Afbeelding met voedsel, boterham, snacks&#10;&#10;Automatisch gegenereerde beschrijving">
            <a:extLst>
              <a:ext uri="{FF2B5EF4-FFF2-40B4-BE49-F238E27FC236}">
                <a16:creationId xmlns:a16="http://schemas.microsoft.com/office/drawing/2014/main" id="{A13F25C6-913F-4488-A4F6-CA11595A00A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Rectangle 2">
            <a:extLst>
              <a:ext uri="{FF2B5EF4-FFF2-40B4-BE49-F238E27FC236}">
                <a16:creationId xmlns:a16="http://schemas.microsoft.com/office/drawing/2014/main" id="{6A2BD584-E97C-4BF1-B82B-3E7CDCD4118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4" name="Afbeelding 3">
            <a:extLst>
              <a:ext uri="{FF2B5EF4-FFF2-40B4-BE49-F238E27FC236}">
                <a16:creationId xmlns:a16="http://schemas.microsoft.com/office/drawing/2014/main" id="{295E04B2-CA91-4351-818F-8EDA7815571B}"/>
              </a:ext>
            </a:extLst>
          </p:cNvPr>
          <p:cNvPicPr>
            <a:picLocks noChangeAspect="1"/>
          </p:cNvPicPr>
          <p:nvPr/>
        </p:nvPicPr>
        <p:blipFill>
          <a:blip r:embed="rId4"/>
          <a:stretch>
            <a:fillRect/>
          </a:stretch>
        </p:blipFill>
        <p:spPr>
          <a:xfrm>
            <a:off x="207217" y="134127"/>
            <a:ext cx="6146930" cy="6146930"/>
          </a:xfrm>
          <a:prstGeom prst="rect">
            <a:avLst/>
          </a:prstGeom>
        </p:spPr>
      </p:pic>
      <p:sp>
        <p:nvSpPr>
          <p:cNvPr id="2" name="Tekstvak 1">
            <a:extLst>
              <a:ext uri="{FF2B5EF4-FFF2-40B4-BE49-F238E27FC236}">
                <a16:creationId xmlns:a16="http://schemas.microsoft.com/office/drawing/2014/main" id="{B5EEEE1F-623A-4773-90F6-A815D6C72129}"/>
              </a:ext>
            </a:extLst>
          </p:cNvPr>
          <p:cNvSpPr txBox="1"/>
          <p:nvPr/>
        </p:nvSpPr>
        <p:spPr>
          <a:xfrm>
            <a:off x="270588" y="5952931"/>
            <a:ext cx="6783355" cy="369332"/>
          </a:xfrm>
          <a:prstGeom prst="rect">
            <a:avLst/>
          </a:prstGeom>
          <a:noFill/>
        </p:spPr>
        <p:txBody>
          <a:bodyPr wrap="square" rtlCol="0">
            <a:spAutoFit/>
          </a:bodyPr>
          <a:lstStyle/>
          <a:p>
            <a:r>
              <a:rPr lang="nl-NL" dirty="0"/>
              <a:t>https://forms.office.com/r/SWG8Z9LEN3</a:t>
            </a:r>
          </a:p>
        </p:txBody>
      </p:sp>
    </p:spTree>
    <p:extLst>
      <p:ext uri="{BB962C8B-B14F-4D97-AF65-F5344CB8AC3E}">
        <p14:creationId xmlns:p14="http://schemas.microsoft.com/office/powerpoint/2010/main" val="16539813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9706C9-F26D-46CA-93BF-8C27012F6B12}"/>
              </a:ext>
            </a:extLst>
          </p:cNvPr>
          <p:cNvSpPr>
            <a:spLocks noGrp="1"/>
          </p:cNvSpPr>
          <p:nvPr>
            <p:ph type="title"/>
          </p:nvPr>
        </p:nvSpPr>
        <p:spPr/>
        <p:txBody>
          <a:bodyPr rtlCol="0"/>
          <a:lstStyle/>
          <a:p>
            <a:pPr rtl="0"/>
            <a:r>
              <a:rPr lang="nl-NL"/>
              <a:t>Bedankt</a:t>
            </a:r>
          </a:p>
        </p:txBody>
      </p:sp>
      <p:sp>
        <p:nvSpPr>
          <p:cNvPr id="6" name="Tijdelijke aanduiding voor dianummer 5">
            <a:extLst>
              <a:ext uri="{FF2B5EF4-FFF2-40B4-BE49-F238E27FC236}">
                <a16:creationId xmlns:a16="http://schemas.microsoft.com/office/drawing/2014/main" id="{7359025F-68D1-4F50-8480-3F981455D4DE}"/>
              </a:ext>
            </a:extLst>
          </p:cNvPr>
          <p:cNvSpPr>
            <a:spLocks noGrp="1"/>
          </p:cNvSpPr>
          <p:nvPr>
            <p:ph type="sldNum" sz="quarter" idx="4294967295"/>
          </p:nvPr>
        </p:nvSpPr>
        <p:spPr>
          <a:xfrm>
            <a:off x="10506456" y="6356350"/>
            <a:ext cx="850392" cy="365125"/>
          </a:xfrm>
        </p:spPr>
        <p:txBody>
          <a:bodyPr rtlCol="0"/>
          <a:lstStyle/>
          <a:p>
            <a:pPr lvl="0" rtl="0"/>
            <a:fld id="{D76B855D-E9CC-4FF8-AD85-6CDC7B89A0DE}" type="slidenum">
              <a:rPr lang="nl-NL" smtClean="0"/>
              <a:pPr lvl="0" rtl="0"/>
              <a:t>26</a:t>
            </a:fld>
            <a:endParaRPr lang="nl-NL"/>
          </a:p>
        </p:txBody>
      </p:sp>
    </p:spTree>
    <p:extLst>
      <p:ext uri="{BB962C8B-B14F-4D97-AF65-F5344CB8AC3E}">
        <p14:creationId xmlns:p14="http://schemas.microsoft.com/office/powerpoint/2010/main" val="962258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B290457-2071-4F7C-9327-CE85A282B4D5}"/>
              </a:ext>
            </a:extLst>
          </p:cNvPr>
          <p:cNvSpPr>
            <a:spLocks noGrp="1"/>
          </p:cNvSpPr>
          <p:nvPr>
            <p:ph type="title"/>
          </p:nvPr>
        </p:nvSpPr>
        <p:spPr/>
        <p:txBody>
          <a:bodyPr rtlCol="0"/>
          <a:lstStyle/>
          <a:p>
            <a:pPr rtl="0"/>
            <a:r>
              <a:rPr lang="nl-NL" dirty="0"/>
              <a:t>MAVO-HAVO</a:t>
            </a:r>
          </a:p>
        </p:txBody>
      </p:sp>
      <p:sp>
        <p:nvSpPr>
          <p:cNvPr id="5" name="Tijdelijke aanduiding voor inhoud 4">
            <a:extLst>
              <a:ext uri="{FF2B5EF4-FFF2-40B4-BE49-F238E27FC236}">
                <a16:creationId xmlns:a16="http://schemas.microsoft.com/office/drawing/2014/main" id="{B67B1E24-2840-4BB0-AE5A-2320A01CB80F}"/>
              </a:ext>
            </a:extLst>
          </p:cNvPr>
          <p:cNvSpPr>
            <a:spLocks noGrp="1"/>
          </p:cNvSpPr>
          <p:nvPr>
            <p:ph idx="1"/>
          </p:nvPr>
        </p:nvSpPr>
        <p:spPr/>
        <p:txBody>
          <a:bodyPr rtlCol="0"/>
          <a:lstStyle/>
          <a:p>
            <a:pPr rtl="0"/>
            <a:r>
              <a:rPr lang="nl-NL" dirty="0"/>
              <a:t>Er zijn natuurlijk verschillen tussen MAVO en HAVO….</a:t>
            </a:r>
          </a:p>
          <a:p>
            <a:pPr rtl="0"/>
            <a:r>
              <a:rPr lang="nl-NL" dirty="0"/>
              <a:t>Welke zijn dat denk je?</a:t>
            </a:r>
          </a:p>
          <a:p>
            <a:pPr rtl="0"/>
            <a:endParaRPr lang="nl-NL" dirty="0"/>
          </a:p>
          <a:p>
            <a:pPr rtl="0"/>
            <a:endParaRPr lang="nl-NL" dirty="0"/>
          </a:p>
        </p:txBody>
      </p:sp>
      <p:pic>
        <p:nvPicPr>
          <p:cNvPr id="11" name="Tijdelijke aanduiding voor afbeelding 10">
            <a:extLst>
              <a:ext uri="{FF2B5EF4-FFF2-40B4-BE49-F238E27FC236}">
                <a16:creationId xmlns:a16="http://schemas.microsoft.com/office/drawing/2014/main" id="{759DD474-D676-41A6-A2FB-30B2078418A8}"/>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t="-767"/>
          <a:stretch/>
        </p:blipFill>
        <p:spPr>
          <a:xfrm>
            <a:off x="7200479" y="1150210"/>
            <a:ext cx="2207046" cy="2204178"/>
          </a:xfrm>
        </p:spPr>
      </p:pic>
      <p:pic>
        <p:nvPicPr>
          <p:cNvPr id="13" name="Tijdelijke aanduiding voor afbeelding 12">
            <a:extLst>
              <a:ext uri="{FF2B5EF4-FFF2-40B4-BE49-F238E27FC236}">
                <a16:creationId xmlns:a16="http://schemas.microsoft.com/office/drawing/2014/main" id="{D624A4F8-65E3-4A17-A439-FE80714CDE5A}"/>
              </a:ext>
            </a:extLst>
          </p:cNvPr>
          <p:cNvPicPr>
            <a:picLocks noGrp="1" noChangeAspect="1"/>
          </p:cNvPicPr>
          <p:nvPr>
            <p:ph type="pic" sz="quarter" idx="14"/>
          </p:nvPr>
        </p:nvPicPr>
        <p:blipFill>
          <a:blip r:embed="rId4"/>
          <a:srcRect/>
          <a:stretch/>
        </p:blipFill>
        <p:spPr>
          <a:xfrm>
            <a:off x="8458287" y="2323323"/>
            <a:ext cx="3614998" cy="2789854"/>
          </a:xfrm>
        </p:spPr>
      </p:pic>
      <p:sp>
        <p:nvSpPr>
          <p:cNvPr id="16" name="Tijdelijke aanduiding voor dianummer 15">
            <a:extLst>
              <a:ext uri="{FF2B5EF4-FFF2-40B4-BE49-F238E27FC236}">
                <a16:creationId xmlns:a16="http://schemas.microsoft.com/office/drawing/2014/main" id="{46EEA4F1-5FA3-4EBF-97F1-DF392077DB76}"/>
              </a:ext>
            </a:extLst>
          </p:cNvPr>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nl-NL" sz="1200" b="0" i="0" u="none" strike="noStrike" kern="1200" cap="none" spc="0" normalizeH="0" baseline="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2193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B290457-2071-4F7C-9327-CE85A282B4D5}"/>
              </a:ext>
            </a:extLst>
          </p:cNvPr>
          <p:cNvSpPr>
            <a:spLocks noGrp="1"/>
          </p:cNvSpPr>
          <p:nvPr>
            <p:ph type="title"/>
          </p:nvPr>
        </p:nvSpPr>
        <p:spPr/>
        <p:txBody>
          <a:bodyPr rtlCol="0"/>
          <a:lstStyle/>
          <a:p>
            <a:pPr rtl="0"/>
            <a:r>
              <a:rPr lang="nl-NL" dirty="0"/>
              <a:t>MAVO-HAVO</a:t>
            </a:r>
          </a:p>
        </p:txBody>
      </p:sp>
      <p:sp>
        <p:nvSpPr>
          <p:cNvPr id="5" name="Tijdelijke aanduiding voor inhoud 4">
            <a:extLst>
              <a:ext uri="{FF2B5EF4-FFF2-40B4-BE49-F238E27FC236}">
                <a16:creationId xmlns:a16="http://schemas.microsoft.com/office/drawing/2014/main" id="{B67B1E24-2840-4BB0-AE5A-2320A01CB80F}"/>
              </a:ext>
            </a:extLst>
          </p:cNvPr>
          <p:cNvSpPr>
            <a:spLocks noGrp="1"/>
          </p:cNvSpPr>
          <p:nvPr>
            <p:ph idx="1"/>
          </p:nvPr>
        </p:nvSpPr>
        <p:spPr/>
        <p:txBody>
          <a:bodyPr rtlCol="0"/>
          <a:lstStyle/>
          <a:p>
            <a:pPr rtl="0"/>
            <a:r>
              <a:rPr lang="nl-NL" dirty="0"/>
              <a:t>Er zijn natuurlijk verschillen tussen MAVO en HAVO….</a:t>
            </a:r>
          </a:p>
          <a:p>
            <a:pPr rtl="0"/>
            <a:r>
              <a:rPr lang="nl-NL" dirty="0"/>
              <a:t>Welke zijn dat denk je?</a:t>
            </a:r>
          </a:p>
          <a:p>
            <a:pPr rtl="0"/>
            <a:r>
              <a:rPr lang="nl-NL" dirty="0"/>
              <a:t>Eén ding is zeker: bij beide leerwegen zul je in staat moeten zijn om (nieuwe dingen) te leren…</a:t>
            </a:r>
          </a:p>
          <a:p>
            <a:pPr rtl="0"/>
            <a:endParaRPr lang="nl-NL" dirty="0"/>
          </a:p>
          <a:p>
            <a:pPr rtl="0"/>
            <a:endParaRPr lang="nl-NL" dirty="0"/>
          </a:p>
        </p:txBody>
      </p:sp>
      <p:pic>
        <p:nvPicPr>
          <p:cNvPr id="11" name="Tijdelijke aanduiding voor afbeelding 10">
            <a:extLst>
              <a:ext uri="{FF2B5EF4-FFF2-40B4-BE49-F238E27FC236}">
                <a16:creationId xmlns:a16="http://schemas.microsoft.com/office/drawing/2014/main" id="{759DD474-D676-41A6-A2FB-30B2078418A8}"/>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t="-767"/>
          <a:stretch/>
        </p:blipFill>
        <p:spPr>
          <a:xfrm>
            <a:off x="7200479" y="1150210"/>
            <a:ext cx="2207046" cy="2204178"/>
          </a:xfrm>
        </p:spPr>
      </p:pic>
      <p:pic>
        <p:nvPicPr>
          <p:cNvPr id="13" name="Tijdelijke aanduiding voor afbeelding 12">
            <a:extLst>
              <a:ext uri="{FF2B5EF4-FFF2-40B4-BE49-F238E27FC236}">
                <a16:creationId xmlns:a16="http://schemas.microsoft.com/office/drawing/2014/main" id="{D624A4F8-65E3-4A17-A439-FE80714CDE5A}"/>
              </a:ext>
            </a:extLst>
          </p:cNvPr>
          <p:cNvPicPr>
            <a:picLocks noGrp="1" noChangeAspect="1"/>
          </p:cNvPicPr>
          <p:nvPr>
            <p:ph type="pic" sz="quarter" idx="14"/>
          </p:nvPr>
        </p:nvPicPr>
        <p:blipFill>
          <a:blip r:embed="rId4"/>
          <a:srcRect/>
          <a:stretch/>
        </p:blipFill>
        <p:spPr>
          <a:xfrm>
            <a:off x="8458287" y="2323323"/>
            <a:ext cx="3614998" cy="2789854"/>
          </a:xfrm>
        </p:spPr>
      </p:pic>
      <p:sp>
        <p:nvSpPr>
          <p:cNvPr id="16" name="Tijdelijke aanduiding voor dianummer 15">
            <a:extLst>
              <a:ext uri="{FF2B5EF4-FFF2-40B4-BE49-F238E27FC236}">
                <a16:creationId xmlns:a16="http://schemas.microsoft.com/office/drawing/2014/main" id="{46EEA4F1-5FA3-4EBF-97F1-DF392077DB76}"/>
              </a:ext>
            </a:extLst>
          </p:cNvPr>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nl-NL" sz="1200" b="0" i="0" u="none" strike="noStrike" kern="1200" cap="none" spc="0" normalizeH="0" baseline="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242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FC037F-9B04-45A9-8AE6-A8517884947F}"/>
              </a:ext>
            </a:extLst>
          </p:cNvPr>
          <p:cNvSpPr>
            <a:spLocks noGrp="1"/>
          </p:cNvSpPr>
          <p:nvPr>
            <p:ph type="title"/>
          </p:nvPr>
        </p:nvSpPr>
        <p:spPr/>
        <p:txBody>
          <a:bodyPr rtlCol="0"/>
          <a:lstStyle/>
          <a:p>
            <a:pPr rtl="0"/>
            <a:r>
              <a:rPr lang="nl-NL" dirty="0">
                <a:solidFill>
                  <a:srgbClr val="FFFFFF"/>
                </a:solidFill>
              </a:rPr>
              <a:t>Hoe leer jij nu?</a:t>
            </a:r>
            <a:endParaRPr lang="nl-NL" dirty="0"/>
          </a:p>
        </p:txBody>
      </p:sp>
      <p:sp>
        <p:nvSpPr>
          <p:cNvPr id="3" name="Tijdelijke aanduiding voor tekst 2">
            <a:extLst>
              <a:ext uri="{FF2B5EF4-FFF2-40B4-BE49-F238E27FC236}">
                <a16:creationId xmlns:a16="http://schemas.microsoft.com/office/drawing/2014/main" id="{9F49FB76-25BA-4481-B88D-DCB748E1662E}"/>
              </a:ext>
            </a:extLst>
          </p:cNvPr>
          <p:cNvSpPr>
            <a:spLocks noGrp="1"/>
          </p:cNvSpPr>
          <p:nvPr>
            <p:ph type="body" idx="1"/>
          </p:nvPr>
        </p:nvSpPr>
        <p:spPr/>
        <p:txBody>
          <a:bodyPr rtlCol="0"/>
          <a:lstStyle/>
          <a:p>
            <a:pPr rtl="0"/>
            <a:r>
              <a:rPr lang="nl-NL" dirty="0">
                <a:solidFill>
                  <a:srgbClr val="FFFFFF"/>
                </a:solidFill>
              </a:rPr>
              <a:t>Ga naar menti.com en toets </a:t>
            </a:r>
          </a:p>
          <a:p>
            <a:pPr rtl="0"/>
            <a:r>
              <a:rPr lang="nl-NL" dirty="0">
                <a:solidFill>
                  <a:srgbClr val="FFFFFF"/>
                </a:solidFill>
              </a:rPr>
              <a:t>de code in die op het bord staat</a:t>
            </a:r>
          </a:p>
          <a:p>
            <a:pPr rtl="0"/>
            <a:endParaRPr lang="nl-NL" dirty="0"/>
          </a:p>
        </p:txBody>
      </p:sp>
    </p:spTree>
    <p:extLst>
      <p:ext uri="{BB962C8B-B14F-4D97-AF65-F5344CB8AC3E}">
        <p14:creationId xmlns:p14="http://schemas.microsoft.com/office/powerpoint/2010/main" val="4283594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B290457-2071-4F7C-9327-CE85A282B4D5}"/>
              </a:ext>
            </a:extLst>
          </p:cNvPr>
          <p:cNvSpPr>
            <a:spLocks noGrp="1"/>
          </p:cNvSpPr>
          <p:nvPr>
            <p:ph type="title"/>
          </p:nvPr>
        </p:nvSpPr>
        <p:spPr>
          <a:xfrm>
            <a:off x="494127" y="1109604"/>
            <a:ext cx="5806440" cy="1325880"/>
          </a:xfrm>
        </p:spPr>
        <p:txBody>
          <a:bodyPr rtlCol="0">
            <a:noAutofit/>
          </a:bodyPr>
          <a:lstStyle/>
          <a:p>
            <a:pPr rtl="0"/>
            <a:r>
              <a:rPr lang="nl-NL" sz="3200" dirty="0"/>
              <a:t>Herlezen heel populair, (maar….niet zo effectief)</a:t>
            </a:r>
            <a:br>
              <a:rPr lang="nl-NL" sz="3200" dirty="0"/>
            </a:br>
            <a:br>
              <a:rPr lang="nl-NL" sz="3200" dirty="0"/>
            </a:br>
            <a:r>
              <a:rPr lang="nl-NL" sz="3200" dirty="0"/>
              <a:t>Dit zeiden 318 leerlingen van andere scholen</a:t>
            </a:r>
            <a:br>
              <a:rPr lang="nl-NL" sz="3200" dirty="0"/>
            </a:br>
            <a:br>
              <a:rPr lang="nl-NL" sz="3200" dirty="0"/>
            </a:br>
            <a:endParaRPr lang="nl-NL" sz="3200" dirty="0"/>
          </a:p>
        </p:txBody>
      </p:sp>
      <p:pic>
        <p:nvPicPr>
          <p:cNvPr id="11" name="Tijdelijke aanduiding voor afbeelding 10" descr="jongen die kijkt naar kaart op de muur">
            <a:extLst>
              <a:ext uri="{FF2B5EF4-FFF2-40B4-BE49-F238E27FC236}">
                <a16:creationId xmlns:a16="http://schemas.microsoft.com/office/drawing/2014/main" id="{759DD474-D676-41A6-A2FB-30B2078418A8}"/>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a:stretch/>
        </p:blipFill>
        <p:spPr/>
      </p:pic>
      <p:pic>
        <p:nvPicPr>
          <p:cNvPr id="13" name="Tijdelijke aanduiding voor afbeelding 12" descr="jongen die speelt met ruimteschepen">
            <a:extLst>
              <a:ext uri="{FF2B5EF4-FFF2-40B4-BE49-F238E27FC236}">
                <a16:creationId xmlns:a16="http://schemas.microsoft.com/office/drawing/2014/main" id="{D624A4F8-65E3-4A17-A439-FE80714CDE5A}"/>
              </a:ext>
            </a:extLst>
          </p:cNvPr>
          <p:cNvPicPr>
            <a:picLocks noGrp="1" noChangeAspect="1"/>
          </p:cNvPicPr>
          <p:nvPr>
            <p:ph type="pic" sz="quarter" idx="14"/>
          </p:nvPr>
        </p:nvPicPr>
        <p:blipFill rotWithShape="1">
          <a:blip r:embed="rId4"/>
          <a:srcRect/>
          <a:stretch/>
        </p:blipFill>
        <p:spPr/>
      </p:pic>
      <p:sp>
        <p:nvSpPr>
          <p:cNvPr id="14" name="Tijdelijke aanduiding voor datum 13">
            <a:extLst>
              <a:ext uri="{FF2B5EF4-FFF2-40B4-BE49-F238E27FC236}">
                <a16:creationId xmlns:a16="http://schemas.microsoft.com/office/drawing/2014/main" id="{A01CAB10-68AF-4904-BD59-D332B297A10F}"/>
              </a:ext>
            </a:extLst>
          </p:cNvPr>
          <p:cNvSpPr>
            <a:spLocks noGrp="1"/>
          </p:cNvSpPr>
          <p:nvPr>
            <p:ph type="dt" sz="half" idx="10"/>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fld id="{B19AAB69-9C77-4019-B3C7-83A642A001CF}" type="datetime1">
              <a:rPr lang="nl-NL" sz="1200" b="0" i="0" u="none" strike="noStrike" kern="1200" cap="none" spc="0" normalizeH="0" smtClean="0">
                <a:ln>
                  <a:noFill/>
                </a:ln>
                <a:solidFill>
                  <a:prstClr val="black">
                    <a:tint val="75000"/>
                  </a:prstClr>
                </a:solidFill>
                <a:effectLst/>
                <a:uLnTx/>
                <a:uFillTx/>
                <a:latin typeface="Calibri" panose="020F0502020204030204"/>
                <a:ea typeface="+mn-ea"/>
                <a:cs typeface="+mn-cs"/>
              </a:rPr>
              <a:t>14-10-2022</a:t>
            </a:fld>
            <a:endParaRPr lang="nl-NL" sz="1200" b="0" i="0" u="none" strike="noStrike" kern="1200" cap="none" spc="0" normalizeH="0">
              <a:ln>
                <a:noFill/>
              </a:ln>
              <a:solidFill>
                <a:prstClr val="black">
                  <a:tint val="75000"/>
                </a:prstClr>
              </a:solidFill>
              <a:effectLst/>
              <a:uLnTx/>
              <a:uFillTx/>
              <a:latin typeface="Calibri" panose="020F0502020204030204"/>
              <a:ea typeface="+mn-ea"/>
              <a:cs typeface="+mn-cs"/>
            </a:endParaRPr>
          </a:p>
        </p:txBody>
      </p:sp>
      <p:sp>
        <p:nvSpPr>
          <p:cNvPr id="16" name="Tijdelijke aanduiding voor dianummer 15">
            <a:extLst>
              <a:ext uri="{FF2B5EF4-FFF2-40B4-BE49-F238E27FC236}">
                <a16:creationId xmlns:a16="http://schemas.microsoft.com/office/drawing/2014/main" id="{46EEA4F1-5FA3-4EBF-97F1-DF392077DB76}"/>
              </a:ext>
            </a:extLst>
          </p:cNvPr>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nl-NL" sz="1200" b="0" i="0" u="none" strike="noStrike" kern="1200" cap="none" spc="0" normalizeH="0" baseline="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a:ln>
                <a:noFill/>
              </a:ln>
              <a:solidFill>
                <a:prstClr val="black">
                  <a:tint val="75000"/>
                </a:prstClr>
              </a:solidFill>
              <a:effectLst/>
              <a:uLnTx/>
              <a:uFillTx/>
              <a:latin typeface="Calibri" panose="020F0502020204030204"/>
              <a:ea typeface="+mn-ea"/>
              <a:cs typeface="+mn-cs"/>
            </a:endParaRPr>
          </a:p>
        </p:txBody>
      </p:sp>
      <p:pic>
        <p:nvPicPr>
          <p:cNvPr id="3" name="Afbeelding 2">
            <a:extLst>
              <a:ext uri="{FF2B5EF4-FFF2-40B4-BE49-F238E27FC236}">
                <a16:creationId xmlns:a16="http://schemas.microsoft.com/office/drawing/2014/main" id="{057553E6-DD0F-42A4-82E9-45103FE64090}"/>
              </a:ext>
            </a:extLst>
          </p:cNvPr>
          <p:cNvPicPr>
            <a:picLocks noChangeAspect="1"/>
          </p:cNvPicPr>
          <p:nvPr/>
        </p:nvPicPr>
        <p:blipFill>
          <a:blip r:embed="rId5"/>
          <a:stretch>
            <a:fillRect/>
          </a:stretch>
        </p:blipFill>
        <p:spPr>
          <a:xfrm>
            <a:off x="476687" y="2504375"/>
            <a:ext cx="5886450" cy="3829050"/>
          </a:xfrm>
          <a:prstGeom prst="rect">
            <a:avLst/>
          </a:prstGeom>
        </p:spPr>
      </p:pic>
    </p:spTree>
    <p:extLst>
      <p:ext uri="{BB962C8B-B14F-4D97-AF65-F5344CB8AC3E}">
        <p14:creationId xmlns:p14="http://schemas.microsoft.com/office/powerpoint/2010/main" val="2682231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B290457-2071-4F7C-9327-CE85A282B4D5}"/>
              </a:ext>
            </a:extLst>
          </p:cNvPr>
          <p:cNvSpPr>
            <a:spLocks noGrp="1"/>
          </p:cNvSpPr>
          <p:nvPr>
            <p:ph type="title"/>
          </p:nvPr>
        </p:nvSpPr>
        <p:spPr>
          <a:xfrm>
            <a:off x="614997" y="784573"/>
            <a:ext cx="5806440" cy="1325880"/>
          </a:xfrm>
        </p:spPr>
        <p:txBody>
          <a:bodyPr rtlCol="0">
            <a:normAutofit fontScale="90000"/>
          </a:bodyPr>
          <a:lstStyle/>
          <a:p>
            <a:r>
              <a:rPr lang="nl-NL" dirty="0"/>
              <a:t>Onderzoek:</a:t>
            </a:r>
            <a:br>
              <a:rPr lang="nl-NL" dirty="0"/>
            </a:br>
            <a:br>
              <a:rPr lang="nl-NL" dirty="0"/>
            </a:br>
            <a:br>
              <a:rPr lang="nl-NL" dirty="0"/>
            </a:br>
            <a:endParaRPr lang="nl-NL" dirty="0"/>
          </a:p>
        </p:txBody>
      </p:sp>
      <p:sp>
        <p:nvSpPr>
          <p:cNvPr id="14" name="Tijdelijke aanduiding voor datum 13">
            <a:extLst>
              <a:ext uri="{FF2B5EF4-FFF2-40B4-BE49-F238E27FC236}">
                <a16:creationId xmlns:a16="http://schemas.microsoft.com/office/drawing/2014/main" id="{A01CAB10-68AF-4904-BD59-D332B297A10F}"/>
              </a:ext>
            </a:extLst>
          </p:cNvPr>
          <p:cNvSpPr>
            <a:spLocks noGrp="1"/>
          </p:cNvSpPr>
          <p:nvPr>
            <p:ph type="dt" sz="half" idx="10"/>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fld id="{043B4B92-4C15-49FB-8C06-28714E7A981D}" type="datetime1">
              <a:rPr lang="nl-NL" sz="1200" b="0" i="0" u="none" strike="noStrike" kern="1200" cap="none" spc="0" normalizeH="0" smtClean="0">
                <a:ln>
                  <a:noFill/>
                </a:ln>
                <a:solidFill>
                  <a:prstClr val="black">
                    <a:tint val="75000"/>
                  </a:prstClr>
                </a:solidFill>
                <a:effectLst/>
                <a:uLnTx/>
                <a:uFillTx/>
                <a:latin typeface="Calibri" panose="020F0502020204030204"/>
                <a:ea typeface="+mn-ea"/>
                <a:cs typeface="+mn-cs"/>
              </a:rPr>
              <a:t>14-10-2022</a:t>
            </a:fld>
            <a:endParaRPr lang="nl-NL" sz="1200" b="0" i="0" u="none" strike="noStrike" kern="1200" cap="none" spc="0" normalizeH="0" dirty="0">
              <a:ln>
                <a:noFill/>
              </a:ln>
              <a:solidFill>
                <a:prstClr val="black">
                  <a:tint val="75000"/>
                </a:prstClr>
              </a:solidFill>
              <a:effectLst/>
              <a:uLnTx/>
              <a:uFillTx/>
              <a:latin typeface="Calibri" panose="020F0502020204030204"/>
              <a:ea typeface="+mn-ea"/>
              <a:cs typeface="+mn-cs"/>
            </a:endParaRPr>
          </a:p>
        </p:txBody>
      </p:sp>
      <p:sp>
        <p:nvSpPr>
          <p:cNvPr id="16" name="Tijdelijke aanduiding voor dianummer 15">
            <a:extLst>
              <a:ext uri="{FF2B5EF4-FFF2-40B4-BE49-F238E27FC236}">
                <a16:creationId xmlns:a16="http://schemas.microsoft.com/office/drawing/2014/main" id="{46EEA4F1-5FA3-4EBF-97F1-DF392077DB76}"/>
              </a:ext>
            </a:extLst>
          </p:cNvPr>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nl-NL" sz="1200" b="0" i="0" u="none" strike="noStrike" kern="1200" cap="none" spc="0" normalizeH="0" baseline="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a:ln>
                <a:noFill/>
              </a:ln>
              <a:solidFill>
                <a:prstClr val="black">
                  <a:tint val="75000"/>
                </a:prstClr>
              </a:solidFill>
              <a:effectLst/>
              <a:uLnTx/>
              <a:uFillTx/>
              <a:latin typeface="Calibri" panose="020F0502020204030204"/>
              <a:ea typeface="+mn-ea"/>
              <a:cs typeface="+mn-cs"/>
            </a:endParaRPr>
          </a:p>
        </p:txBody>
      </p:sp>
      <p:pic>
        <p:nvPicPr>
          <p:cNvPr id="3" name="Afbeelding 2">
            <a:extLst>
              <a:ext uri="{FF2B5EF4-FFF2-40B4-BE49-F238E27FC236}">
                <a16:creationId xmlns:a16="http://schemas.microsoft.com/office/drawing/2014/main" id="{2132AEC1-0351-4E41-B307-48B29109865C}"/>
              </a:ext>
            </a:extLst>
          </p:cNvPr>
          <p:cNvPicPr>
            <a:picLocks noChangeAspect="1"/>
          </p:cNvPicPr>
          <p:nvPr/>
        </p:nvPicPr>
        <p:blipFill>
          <a:blip r:embed="rId3"/>
          <a:stretch>
            <a:fillRect/>
          </a:stretch>
        </p:blipFill>
        <p:spPr>
          <a:xfrm>
            <a:off x="708650" y="3003658"/>
            <a:ext cx="5927041" cy="3184009"/>
          </a:xfrm>
          <a:prstGeom prst="rect">
            <a:avLst/>
          </a:prstGeom>
        </p:spPr>
      </p:pic>
      <p:pic>
        <p:nvPicPr>
          <p:cNvPr id="6" name="Afbeelding 5">
            <a:extLst>
              <a:ext uri="{FF2B5EF4-FFF2-40B4-BE49-F238E27FC236}">
                <a16:creationId xmlns:a16="http://schemas.microsoft.com/office/drawing/2014/main" id="{02984E4F-DE76-497F-9949-E32491434AF0}"/>
              </a:ext>
            </a:extLst>
          </p:cNvPr>
          <p:cNvPicPr>
            <a:picLocks noChangeAspect="1"/>
          </p:cNvPicPr>
          <p:nvPr/>
        </p:nvPicPr>
        <p:blipFill>
          <a:blip r:embed="rId4"/>
          <a:stretch>
            <a:fillRect/>
          </a:stretch>
        </p:blipFill>
        <p:spPr>
          <a:xfrm>
            <a:off x="697903" y="998290"/>
            <a:ext cx="5950414" cy="1858223"/>
          </a:xfrm>
          <a:prstGeom prst="rect">
            <a:avLst/>
          </a:prstGeom>
        </p:spPr>
      </p:pic>
      <p:sp>
        <p:nvSpPr>
          <p:cNvPr id="2" name="Tekstvak 1">
            <a:extLst>
              <a:ext uri="{FF2B5EF4-FFF2-40B4-BE49-F238E27FC236}">
                <a16:creationId xmlns:a16="http://schemas.microsoft.com/office/drawing/2014/main" id="{1A9E0EF4-3885-4CDA-BB18-D5320E19C799}"/>
              </a:ext>
            </a:extLst>
          </p:cNvPr>
          <p:cNvSpPr txBox="1"/>
          <p:nvPr/>
        </p:nvSpPr>
        <p:spPr>
          <a:xfrm>
            <a:off x="6822140" y="1125070"/>
            <a:ext cx="1685365" cy="369332"/>
          </a:xfrm>
          <a:prstGeom prst="rect">
            <a:avLst/>
          </a:prstGeom>
          <a:noFill/>
        </p:spPr>
        <p:txBody>
          <a:bodyPr wrap="square" rtlCol="0">
            <a:spAutoFit/>
          </a:bodyPr>
          <a:lstStyle/>
          <a:p>
            <a:r>
              <a:rPr lang="nl-NL" dirty="0"/>
              <a:t>3 x herlezen</a:t>
            </a:r>
          </a:p>
        </p:txBody>
      </p:sp>
      <p:sp>
        <p:nvSpPr>
          <p:cNvPr id="8" name="Tekstvak 7">
            <a:extLst>
              <a:ext uri="{FF2B5EF4-FFF2-40B4-BE49-F238E27FC236}">
                <a16:creationId xmlns:a16="http://schemas.microsoft.com/office/drawing/2014/main" id="{A9F814C9-FFFA-4147-B12E-5FBBFB0F9ECF}"/>
              </a:ext>
            </a:extLst>
          </p:cNvPr>
          <p:cNvSpPr txBox="1"/>
          <p:nvPr/>
        </p:nvSpPr>
        <p:spPr>
          <a:xfrm>
            <a:off x="6822140" y="1716740"/>
            <a:ext cx="5127813" cy="369332"/>
          </a:xfrm>
          <a:prstGeom prst="rect">
            <a:avLst/>
          </a:prstGeom>
          <a:noFill/>
        </p:spPr>
        <p:txBody>
          <a:bodyPr wrap="square" rtlCol="0">
            <a:spAutoFit/>
          </a:bodyPr>
          <a:lstStyle/>
          <a:p>
            <a:r>
              <a:rPr lang="nl-NL" dirty="0"/>
              <a:t>2 x herlezen en 1x alles uit je hoofd opschrijven</a:t>
            </a:r>
          </a:p>
        </p:txBody>
      </p:sp>
      <p:sp>
        <p:nvSpPr>
          <p:cNvPr id="9" name="Tekstvak 8">
            <a:extLst>
              <a:ext uri="{FF2B5EF4-FFF2-40B4-BE49-F238E27FC236}">
                <a16:creationId xmlns:a16="http://schemas.microsoft.com/office/drawing/2014/main" id="{D1E91C63-FC09-40A3-94CE-C8A4CAC08750}"/>
              </a:ext>
            </a:extLst>
          </p:cNvPr>
          <p:cNvSpPr txBox="1"/>
          <p:nvPr/>
        </p:nvSpPr>
        <p:spPr>
          <a:xfrm>
            <a:off x="6806589" y="2345002"/>
            <a:ext cx="5556472" cy="369332"/>
          </a:xfrm>
          <a:prstGeom prst="rect">
            <a:avLst/>
          </a:prstGeom>
          <a:noFill/>
        </p:spPr>
        <p:txBody>
          <a:bodyPr wrap="square" rtlCol="0">
            <a:spAutoFit/>
          </a:bodyPr>
          <a:lstStyle/>
          <a:p>
            <a:r>
              <a:rPr lang="nl-NL" dirty="0"/>
              <a:t>NIET herlezen en 3x alles uit je hoofd opschrijven</a:t>
            </a:r>
          </a:p>
        </p:txBody>
      </p:sp>
      <p:sp>
        <p:nvSpPr>
          <p:cNvPr id="10" name="Tekstvak 9">
            <a:extLst>
              <a:ext uri="{FF2B5EF4-FFF2-40B4-BE49-F238E27FC236}">
                <a16:creationId xmlns:a16="http://schemas.microsoft.com/office/drawing/2014/main" id="{F4F27E4E-CB3F-43A2-BAF0-7B381E306519}"/>
              </a:ext>
            </a:extLst>
          </p:cNvPr>
          <p:cNvSpPr txBox="1"/>
          <p:nvPr/>
        </p:nvSpPr>
        <p:spPr>
          <a:xfrm>
            <a:off x="4623227" y="288426"/>
            <a:ext cx="1255060" cy="646331"/>
          </a:xfrm>
          <a:prstGeom prst="rect">
            <a:avLst/>
          </a:prstGeom>
          <a:noFill/>
        </p:spPr>
        <p:txBody>
          <a:bodyPr wrap="square" rtlCol="0">
            <a:spAutoFit/>
          </a:bodyPr>
          <a:lstStyle/>
          <a:p>
            <a:pPr algn="ctr"/>
            <a:r>
              <a:rPr lang="nl-NL" dirty="0"/>
              <a:t>Toets na </a:t>
            </a:r>
          </a:p>
          <a:p>
            <a:pPr algn="ctr"/>
            <a:r>
              <a:rPr lang="nl-NL" dirty="0"/>
              <a:t>5 min.</a:t>
            </a:r>
          </a:p>
        </p:txBody>
      </p:sp>
      <p:sp>
        <p:nvSpPr>
          <p:cNvPr id="11" name="Tekstvak 10">
            <a:extLst>
              <a:ext uri="{FF2B5EF4-FFF2-40B4-BE49-F238E27FC236}">
                <a16:creationId xmlns:a16="http://schemas.microsoft.com/office/drawing/2014/main" id="{B1757643-2BB7-458F-82FA-4488EA99B33D}"/>
              </a:ext>
            </a:extLst>
          </p:cNvPr>
          <p:cNvSpPr txBox="1"/>
          <p:nvPr/>
        </p:nvSpPr>
        <p:spPr>
          <a:xfrm>
            <a:off x="5746011" y="300867"/>
            <a:ext cx="1255060" cy="646331"/>
          </a:xfrm>
          <a:prstGeom prst="rect">
            <a:avLst/>
          </a:prstGeom>
          <a:noFill/>
        </p:spPr>
        <p:txBody>
          <a:bodyPr wrap="square" rtlCol="0">
            <a:spAutoFit/>
          </a:bodyPr>
          <a:lstStyle/>
          <a:p>
            <a:pPr algn="ctr"/>
            <a:r>
              <a:rPr lang="nl-NL" dirty="0"/>
              <a:t>Toets na </a:t>
            </a:r>
          </a:p>
          <a:p>
            <a:pPr algn="ctr"/>
            <a:r>
              <a:rPr lang="nl-NL" dirty="0"/>
              <a:t>1 week.</a:t>
            </a:r>
          </a:p>
        </p:txBody>
      </p:sp>
    </p:spTree>
    <p:extLst>
      <p:ext uri="{BB962C8B-B14F-4D97-AF65-F5344CB8AC3E}">
        <p14:creationId xmlns:p14="http://schemas.microsoft.com/office/powerpoint/2010/main" val="3162392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FC037F-9B04-45A9-8AE6-A8517884947F}"/>
              </a:ext>
            </a:extLst>
          </p:cNvPr>
          <p:cNvSpPr>
            <a:spLocks noGrp="1"/>
          </p:cNvSpPr>
          <p:nvPr>
            <p:ph type="title"/>
          </p:nvPr>
        </p:nvSpPr>
        <p:spPr>
          <a:xfrm>
            <a:off x="3336050" y="1892472"/>
            <a:ext cx="5559552" cy="3149311"/>
          </a:xfrm>
        </p:spPr>
        <p:txBody>
          <a:bodyPr rtlCol="0">
            <a:noAutofit/>
          </a:bodyPr>
          <a:lstStyle/>
          <a:p>
            <a:pPr rtl="0"/>
            <a:br>
              <a:rPr lang="nl-NL" sz="4000" dirty="0"/>
            </a:br>
            <a:r>
              <a:rPr lang="nl-NL" sz="4000" dirty="0"/>
              <a:t>We gaan een test doen…</a:t>
            </a:r>
            <a:br>
              <a:rPr lang="nl-NL" sz="4000" dirty="0"/>
            </a:br>
            <a:br>
              <a:rPr lang="nl-NL" sz="4000" dirty="0"/>
            </a:br>
            <a:r>
              <a:rPr lang="nl-NL" sz="4000" dirty="0"/>
              <a:t>Ja mag 30 seconden naar de volgende dia kijken.</a:t>
            </a:r>
            <a:br>
              <a:rPr lang="nl-NL" sz="4000" dirty="0"/>
            </a:br>
            <a:r>
              <a:rPr lang="nl-NL" sz="4000" dirty="0"/>
              <a:t>Onthoud zoveel mogelijk lettergroepen.</a:t>
            </a:r>
          </a:p>
        </p:txBody>
      </p:sp>
    </p:spTree>
    <p:extLst>
      <p:ext uri="{BB962C8B-B14F-4D97-AF65-F5344CB8AC3E}">
        <p14:creationId xmlns:p14="http://schemas.microsoft.com/office/powerpoint/2010/main" val="3716183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Tijdelijke aanduiding voor afbeelding 5" descr="jongen in speeltuin voor een flatgebouw&#10;">
            <a:extLst>
              <a:ext uri="{FF2B5EF4-FFF2-40B4-BE49-F238E27FC236}">
                <a16:creationId xmlns:a16="http://schemas.microsoft.com/office/drawing/2014/main" id="{5F329689-9BAF-4AE6-BA67-6C34B1AEE853}"/>
              </a:ext>
            </a:extLst>
          </p:cNvPr>
          <p:cNvPicPr>
            <a:picLocks noGrp="1" noChangeAspect="1"/>
          </p:cNvPicPr>
          <p:nvPr>
            <p:ph type="pic" sz="quarter" idx="4294967295"/>
          </p:nvPr>
        </p:nvPicPr>
        <p:blipFill rotWithShape="1">
          <a:blip r:embed="rId3"/>
          <a:srcRect/>
          <a:stretch/>
        </p:blipFill>
        <p:spPr>
          <a:xfrm>
            <a:off x="55219" y="0"/>
            <a:ext cx="12045595" cy="6858000"/>
          </a:xfrm>
        </p:spPr>
      </p:pic>
      <p:sp>
        <p:nvSpPr>
          <p:cNvPr id="8" name="Titel 7">
            <a:extLst>
              <a:ext uri="{FF2B5EF4-FFF2-40B4-BE49-F238E27FC236}">
                <a16:creationId xmlns:a16="http://schemas.microsoft.com/office/drawing/2014/main" id="{4E808D1D-FE92-499E-982B-315DCF987C64}"/>
              </a:ext>
            </a:extLst>
          </p:cNvPr>
          <p:cNvSpPr>
            <a:spLocks noGrp="1"/>
          </p:cNvSpPr>
          <p:nvPr>
            <p:ph type="title"/>
          </p:nvPr>
        </p:nvSpPr>
        <p:spPr/>
        <p:txBody>
          <a:bodyPr rtlCol="0"/>
          <a:lstStyle/>
          <a:p>
            <a:pPr rtl="0"/>
            <a:r>
              <a:rPr lang="nl-NL" dirty="0"/>
              <a:t>BBC – PHF – OMG – PXJ – KZQ – VTH – </a:t>
            </a:r>
            <a:br>
              <a:rPr lang="nl-NL" dirty="0"/>
            </a:br>
            <a:r>
              <a:rPr lang="nl-NL" dirty="0"/>
              <a:t>XYZ – ILZ – BDU - WTF</a:t>
            </a:r>
          </a:p>
        </p:txBody>
      </p:sp>
      <p:sp>
        <p:nvSpPr>
          <p:cNvPr id="14" name="Boog 13">
            <a:extLst>
              <a:ext uri="{FF2B5EF4-FFF2-40B4-BE49-F238E27FC236}">
                <a16:creationId xmlns:a16="http://schemas.microsoft.com/office/drawing/2014/main" id="{FE1CEAEF-A1EC-4CA7-BEC1-407418518AC8}"/>
              </a:ext>
              <a:ext uri="{C183D7F6-B498-43B3-948B-1728B52AA6E4}">
                <adec:decorative xmlns:adec="http://schemas.microsoft.com/office/drawing/2017/decorative" val="1"/>
              </a:ext>
            </a:extLst>
          </p:cNvPr>
          <p:cNvSpPr/>
          <p:nvPr/>
        </p:nvSpPr>
        <p:spPr>
          <a:xfrm rot="9366740" flipV="1">
            <a:off x="2607299" y="8363"/>
            <a:ext cx="6816262" cy="6816262"/>
          </a:xfrm>
          <a:prstGeom prst="arc">
            <a:avLst>
              <a:gd name="adj1" fmla="val 16200000"/>
              <a:gd name="adj2" fmla="val 20401595"/>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a:ln>
                <a:noFill/>
              </a:ln>
              <a:solidFill>
                <a:prstClr val="black"/>
              </a:solidFill>
              <a:effectLst/>
              <a:uLnTx/>
              <a:uFillTx/>
              <a:latin typeface="Calibri" panose="020F0502020204030204"/>
              <a:ea typeface="+mn-ea"/>
              <a:cs typeface="+mn-cs"/>
            </a:endParaRPr>
          </a:p>
        </p:txBody>
      </p:sp>
      <p:sp>
        <p:nvSpPr>
          <p:cNvPr id="16" name="Ovaal 15">
            <a:extLst>
              <a:ext uri="{FF2B5EF4-FFF2-40B4-BE49-F238E27FC236}">
                <a16:creationId xmlns:a16="http://schemas.microsoft.com/office/drawing/2014/main" id="{2FD37EC2-A256-4365-B98A-9FC89FE7E260}"/>
              </a:ext>
              <a:ext uri="{C183D7F6-B498-43B3-948B-1728B52AA6E4}">
                <adec:decorative xmlns:adec="http://schemas.microsoft.com/office/drawing/2017/decorative" val="1"/>
              </a:ext>
            </a:extLst>
          </p:cNvPr>
          <p:cNvSpPr/>
          <p:nvPr/>
        </p:nvSpPr>
        <p:spPr>
          <a:xfrm>
            <a:off x="8153400" y="4609861"/>
            <a:ext cx="873032" cy="8493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17" name="Tijdelijke aanduiding voor datum 16">
            <a:extLst>
              <a:ext uri="{FF2B5EF4-FFF2-40B4-BE49-F238E27FC236}">
                <a16:creationId xmlns:a16="http://schemas.microsoft.com/office/drawing/2014/main" id="{629F4044-902D-4034-8E90-44E0F885EEBD}"/>
              </a:ext>
            </a:extLst>
          </p:cNvPr>
          <p:cNvSpPr>
            <a:spLocks noGrp="1"/>
          </p:cNvSpPr>
          <p:nvPr>
            <p:ph type="dt" sz="half" idx="4294967295"/>
          </p:nvPr>
        </p:nvSpPr>
        <p:spPr>
          <a:xfrm>
            <a:off x="838200" y="6356350"/>
            <a:ext cx="2743200" cy="365125"/>
          </a:xfrm>
        </p:spPr>
        <p:txBody>
          <a:bodyPr rtlCol="0"/>
          <a:lstStyle/>
          <a:p>
            <a:pPr rtl="0">
              <a:defRPr/>
            </a:pPr>
            <a:fld id="{28C02FC9-CE00-401B-AC04-CA9A08007BFB}" type="datetime1">
              <a:rPr lang="nl-NL" smtClean="0">
                <a:latin typeface="Calibri" panose="020F0502020204030204"/>
              </a:rPr>
              <a:t>14-10-2022</a:t>
            </a:fld>
            <a:endParaRPr lang="nl-NL">
              <a:latin typeface="Calibri" panose="020F0502020204030204"/>
            </a:endParaRPr>
          </a:p>
        </p:txBody>
      </p:sp>
      <p:sp>
        <p:nvSpPr>
          <p:cNvPr id="19" name="Tijdelijke aanduiding voor dianummer 18">
            <a:extLst>
              <a:ext uri="{FF2B5EF4-FFF2-40B4-BE49-F238E27FC236}">
                <a16:creationId xmlns:a16="http://schemas.microsoft.com/office/drawing/2014/main" id="{7728248D-4FCB-429D-AC4B-09580B545802}"/>
              </a:ext>
            </a:extLst>
          </p:cNvPr>
          <p:cNvSpPr>
            <a:spLocks noGrp="1"/>
          </p:cNvSpPr>
          <p:nvPr>
            <p:ph type="sldNum" sz="quarter" idx="4294967295"/>
          </p:nvPr>
        </p:nvSpPr>
        <p:spPr>
          <a:xfrm>
            <a:off x="8610600" y="6356350"/>
            <a:ext cx="2743200" cy="365125"/>
          </a:xfrm>
        </p:spPr>
        <p:txBody>
          <a:bodyPr rtlCol="0"/>
          <a:lstStyle/>
          <a:p>
            <a:pPr rtl="0">
              <a:defRPr/>
            </a:pPr>
            <a:fld id="{D76B855D-E9CC-4FF8-AD85-6CDC7B89A0DE}" type="slidenum">
              <a:rPr lang="nl-NL" smtClean="0">
                <a:latin typeface="Calibri" panose="020F0502020204030204"/>
              </a:rPr>
              <a:pPr rtl="0">
                <a:defRPr/>
              </a:pPr>
              <a:t>9</a:t>
            </a:fld>
            <a:endParaRPr lang="nl-NL">
              <a:latin typeface="Calibri" panose="020F0502020204030204"/>
            </a:endParaRPr>
          </a:p>
        </p:txBody>
      </p:sp>
    </p:spTree>
    <p:extLst>
      <p:ext uri="{BB962C8B-B14F-4D97-AF65-F5344CB8AC3E}">
        <p14:creationId xmlns:p14="http://schemas.microsoft.com/office/powerpoint/2010/main" val="1026132043"/>
      </p:ext>
    </p:extLst>
  </p:cSld>
  <p:clrMapOvr>
    <a:masterClrMapping/>
  </p:clrMapOvr>
</p:sld>
</file>

<file path=ppt/theme/theme1.xml><?xml version="1.0" encoding="utf-8"?>
<a:theme xmlns:a="http://schemas.openxmlformats.org/drawingml/2006/main" name="ShapesVTI">
  <a:themeElements>
    <a:clrScheme name="Shapes">
      <a:dk1>
        <a:sysClr val="windowText" lastClr="000000"/>
      </a:dk1>
      <a:lt1>
        <a:sysClr val="window" lastClr="FFFFFF"/>
      </a:lt1>
      <a:dk2>
        <a:srgbClr val="281B10"/>
      </a:dk2>
      <a:lt2>
        <a:srgbClr val="FFF9F5"/>
      </a:lt2>
      <a:accent1>
        <a:srgbClr val="EE7661"/>
      </a:accent1>
      <a:accent2>
        <a:srgbClr val="4E91F0"/>
      </a:accent2>
      <a:accent3>
        <a:srgbClr val="5B5260"/>
      </a:accent3>
      <a:accent4>
        <a:srgbClr val="2CC3B4"/>
      </a:accent4>
      <a:accent5>
        <a:srgbClr val="C097F8"/>
      </a:accent5>
      <a:accent6>
        <a:srgbClr val="FF9514"/>
      </a:accent6>
      <a:hlink>
        <a:srgbClr val="E50CBC"/>
      </a:hlink>
      <a:folHlink>
        <a:srgbClr val="6257FF"/>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8167028_TF78504181_Win32" id="{1D605B26-1BD5-48B9-86CF-ADE08502F0A4}" vid="{0A6EA296-73B0-407A-9A0A-33D2140C5529}"/>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BDEF148-1770-458F-8F5B-C3D0A278AA97}">
  <ds:schemaRefs>
    <ds:schemaRef ds:uri="http://schemas.microsoft.com/office/infopath/2007/PartnerControls"/>
    <ds:schemaRef ds:uri="http://purl.org/dc/elements/1.1/"/>
    <ds:schemaRef ds:uri="71af3243-3dd4-4a8d-8c0d-dd76da1f02a5"/>
    <ds:schemaRef ds:uri="http://purl.org/dc/dcmitype/"/>
    <ds:schemaRef ds:uri="http://schemas.microsoft.com/office/2006/documentManagement/types"/>
    <ds:schemaRef ds:uri="http://purl.org/dc/terms/"/>
    <ds:schemaRef ds:uri="http://schemas.openxmlformats.org/package/2006/metadata/core-properties"/>
    <ds:schemaRef ds:uri="16c05727-aa75-4e4a-9b5f-8a80a116589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8413533D-8C39-401E-8B75-B1AEEEC56B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A449C04-64B3-4403-94B7-8D2284C38D1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Shapes-presentatie</Template>
  <TotalTime>1033</TotalTime>
  <Words>933</Words>
  <Application>Microsoft Office PowerPoint</Application>
  <PresentationFormat>Breedbeeld</PresentationFormat>
  <Paragraphs>142</Paragraphs>
  <Slides>26</Slides>
  <Notes>21</Notes>
  <HiddenSlides>0</HiddenSlides>
  <MMClips>1</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26</vt:i4>
      </vt:variant>
    </vt:vector>
  </HeadingPairs>
  <TitlesOfParts>
    <vt:vector size="32" baseType="lpstr">
      <vt:lpstr>Aharoni</vt:lpstr>
      <vt:lpstr>Arial</vt:lpstr>
      <vt:lpstr>Avenir Next LT Pro</vt:lpstr>
      <vt:lpstr>Calibri</vt:lpstr>
      <vt:lpstr>Tw Cen MT</vt:lpstr>
      <vt:lpstr>ShapesVTI</vt:lpstr>
      <vt:lpstr>Succesvol leren</vt:lpstr>
      <vt:lpstr>In deze presentatie:</vt:lpstr>
      <vt:lpstr>MAVO-HAVO</vt:lpstr>
      <vt:lpstr>MAVO-HAVO</vt:lpstr>
      <vt:lpstr>Hoe leer jij nu?</vt:lpstr>
      <vt:lpstr>Herlezen heel populair, (maar….niet zo effectief)  Dit zeiden 318 leerlingen van andere scholen  </vt:lpstr>
      <vt:lpstr>Onderzoek:   </vt:lpstr>
      <vt:lpstr> We gaan een test doen…  Ja mag 30 seconden naar de volgende dia kijken. Onthoud zoveel mogelijk lettergroepen.</vt:lpstr>
      <vt:lpstr>BBC – PHF – OMG – PXJ – KZQ – VTH –  XYZ – ILZ – BDU - WTF</vt:lpstr>
      <vt:lpstr>Draai je stoel om en ga weer naar menti.com Vul alle lettergroepen in die je nog weet Niet spieken </vt:lpstr>
      <vt:lpstr>Kortom: iets wat je vaker ziet of gedaan hebt, kun je daarna ook makkelijker onthouden.  De kracht van HERHALEN    </vt:lpstr>
      <vt:lpstr>PowerPoint-presentatie</vt:lpstr>
      <vt:lpstr>       De informatie moet niet alleen IN je brein, maar moet er ook weer UIT komen….  Wegen =&gt;  Steden vol     informatie</vt:lpstr>
      <vt:lpstr>Steden (informatie)</vt:lpstr>
      <vt:lpstr>Steden (informatie)</vt:lpstr>
      <vt:lpstr>Je kunt het leren (en onthouden) ook vergelijken met een puzzel</vt:lpstr>
      <vt:lpstr>Leg ik het stukje op de goede plek….</vt:lpstr>
      <vt:lpstr>En nu het mooiste…..</vt:lpstr>
      <vt:lpstr>Dus: Plak informatie bij bestaande kennis!</vt:lpstr>
      <vt:lpstr>Dit zijn voorbeelden van strategieën die je daarbij helpen:</vt:lpstr>
      <vt:lpstr>PowerPoint-presentatie</vt:lpstr>
      <vt:lpstr>Welke lettergroepen weet je trouwens nog?</vt:lpstr>
      <vt:lpstr>Ik heb nog een paar vragen….  ….maar je kunt er wel wat mee verdienen…..</vt:lpstr>
      <vt:lpstr>PowerPoint-presentatie</vt:lpstr>
      <vt:lpstr>PowerPoint-presentatie</vt:lpstr>
      <vt:lpstr>Bedankt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Succesvol leren</dc:title>
  <dc:creator>Jeroen</dc:creator>
  <cp:lastModifiedBy>Jeroen</cp:lastModifiedBy>
  <cp:revision>43</cp:revision>
  <dcterms:created xsi:type="dcterms:W3CDTF">2021-12-07T19:42:00Z</dcterms:created>
  <dcterms:modified xsi:type="dcterms:W3CDTF">2022-10-13T22:30:04Z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SIP_Label_f3e6dba3-42c1-475e-beed-5d52002941fd_Enabled">
    <vt:lpwstr>true</vt:lpwstr>
  </property>
  <property fmtid="{D5CDD505-2E9C-101B-9397-08002B2CF9AE}" pid="4" name="MSIP_Label_f3e6dba3-42c1-475e-beed-5d52002941fd_SetDate">
    <vt:lpwstr>2021-12-07T19:42:00Z</vt:lpwstr>
  </property>
  <property fmtid="{D5CDD505-2E9C-101B-9397-08002B2CF9AE}" pid="5" name="MSIP_Label_f3e6dba3-42c1-475e-beed-5d52002941fd_Method">
    <vt:lpwstr>Standard</vt:lpwstr>
  </property>
  <property fmtid="{D5CDD505-2E9C-101B-9397-08002B2CF9AE}" pid="6" name="MSIP_Label_f3e6dba3-42c1-475e-beed-5d52002941fd_Name">
    <vt:lpwstr>Openbaar</vt:lpwstr>
  </property>
  <property fmtid="{D5CDD505-2E9C-101B-9397-08002B2CF9AE}" pid="7" name="MSIP_Label_f3e6dba3-42c1-475e-beed-5d52002941fd_SiteId">
    <vt:lpwstr>5b83389b-52c3-41b5-a90c-45ceabd80c71</vt:lpwstr>
  </property>
  <property fmtid="{D5CDD505-2E9C-101B-9397-08002B2CF9AE}" pid="8" name="MSIP_Label_f3e6dba3-42c1-475e-beed-5d52002941fd_ActionId">
    <vt:lpwstr>c6804275-5844-4e4b-bc5c-1adfdc3f93a2</vt:lpwstr>
  </property>
  <property fmtid="{D5CDD505-2E9C-101B-9397-08002B2CF9AE}" pid="9" name="MSIP_Label_f3e6dba3-42c1-475e-beed-5d52002941fd_ContentBits">
    <vt:lpwstr>0</vt:lpwstr>
  </property>
</Properties>
</file>